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  <p:sldMasterId id="2147483710" r:id="rId5"/>
  </p:sldMasterIdLst>
  <p:notesMasterIdLst>
    <p:notesMasterId r:id="rId23"/>
  </p:notesMasterIdLst>
  <p:handoutMasterIdLst>
    <p:handoutMasterId r:id="rId24"/>
  </p:handoutMasterIdLst>
  <p:sldIdLst>
    <p:sldId id="256" r:id="rId6"/>
    <p:sldId id="275" r:id="rId7"/>
    <p:sldId id="276" r:id="rId8"/>
    <p:sldId id="274" r:id="rId9"/>
    <p:sldId id="289" r:id="rId10"/>
    <p:sldId id="290" r:id="rId11"/>
    <p:sldId id="277" r:id="rId12"/>
    <p:sldId id="273" r:id="rId13"/>
    <p:sldId id="279" r:id="rId14"/>
    <p:sldId id="280" r:id="rId15"/>
    <p:sldId id="281" r:id="rId16"/>
    <p:sldId id="284" r:id="rId17"/>
    <p:sldId id="282" r:id="rId18"/>
    <p:sldId id="287" r:id="rId19"/>
    <p:sldId id="283" r:id="rId20"/>
    <p:sldId id="288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100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orient="horz" pos="3751" userDrawn="1">
          <p15:clr>
            <a:srgbClr val="A4A3A4"/>
          </p15:clr>
        </p15:guide>
        <p15:guide id="5" orient="horz" pos="1246" userDrawn="1">
          <p15:clr>
            <a:srgbClr val="A4A3A4"/>
          </p15:clr>
        </p15:guide>
        <p15:guide id="6" orient="horz" pos="184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56" userDrawn="1">
          <p15:clr>
            <a:srgbClr val="A4A3A4"/>
          </p15:clr>
        </p15:guide>
        <p15:guide id="9" pos="512" userDrawn="1">
          <p15:clr>
            <a:srgbClr val="A4A3A4"/>
          </p15:clr>
        </p15:guide>
        <p15:guide id="10" pos="551" userDrawn="1">
          <p15:clr>
            <a:srgbClr val="A4A3A4"/>
          </p15:clr>
        </p15:guide>
        <p15:guide id="11" pos="7428" userDrawn="1">
          <p15:clr>
            <a:srgbClr val="A4A3A4"/>
          </p15:clr>
        </p15:guide>
        <p15:guide id="12" pos="7164" userDrawn="1">
          <p15:clr>
            <a:srgbClr val="A4A3A4"/>
          </p15:clr>
        </p15:guide>
        <p15:guide id="13" pos="2899" userDrawn="1">
          <p15:clr>
            <a:srgbClr val="A4A3A4"/>
          </p15:clr>
        </p15:guide>
        <p15:guide id="14" pos="3083" userDrawn="1">
          <p15:clr>
            <a:srgbClr val="A4A3A4"/>
          </p15:clr>
        </p15:guide>
        <p15:guide id="15" pos="4785" userDrawn="1">
          <p15:clr>
            <a:srgbClr val="A4A3A4"/>
          </p15:clr>
        </p15:guide>
        <p15:guide id="16" pos="4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87"/>
    <a:srgbClr val="003562"/>
    <a:srgbClr val="33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C1DD0-CBEF-4DF8-A204-E193E083C1C0}" v="55" dt="2020-07-30T01:51:03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51"/>
      </p:cViewPr>
      <p:guideLst>
        <p:guide orient="horz" pos="2160"/>
        <p:guide orient="horz" pos="4100"/>
        <p:guide orient="horz" pos="432"/>
        <p:guide orient="horz" pos="3751"/>
        <p:guide orient="horz" pos="1246"/>
        <p:guide orient="horz" pos="1848"/>
        <p:guide pos="3840"/>
        <p:guide pos="256"/>
        <p:guide pos="512"/>
        <p:guide pos="551"/>
        <p:guide pos="7428"/>
        <p:guide pos="7164"/>
        <p:guide pos="2899"/>
        <p:guide pos="3083"/>
        <p:guide pos="4785"/>
        <p:guide pos="45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seob Noh" userId="S::200423859@student.georgianc.on.ca::a1fdfc29-1b92-4ea4-9a3c-b9750516db07" providerId="AD" clId="Web-{B454407E-434D-0D9E-C717-6B67599C014F}"/>
    <pc:docChg chg="modSld">
      <pc:chgData name="Junseob Noh" userId="S::200423859@student.georgianc.on.ca::a1fdfc29-1b92-4ea4-9a3c-b9750516db07" providerId="AD" clId="Web-{B454407E-434D-0D9E-C717-6B67599C014F}" dt="2020-07-13T14:53:04.178" v="3" actId="20577"/>
      <pc:docMkLst>
        <pc:docMk/>
      </pc:docMkLst>
      <pc:sldChg chg="modSp">
        <pc:chgData name="Junseob Noh" userId="S::200423859@student.georgianc.on.ca::a1fdfc29-1b92-4ea4-9a3c-b9750516db07" providerId="AD" clId="Web-{B454407E-434D-0D9E-C717-6B67599C014F}" dt="2020-07-13T14:53:04.178" v="3" actId="20577"/>
        <pc:sldMkLst>
          <pc:docMk/>
          <pc:sldMk cId="2406559140" sldId="266"/>
        </pc:sldMkLst>
        <pc:spChg chg="mod">
          <ac:chgData name="Junseob Noh" userId="S::200423859@student.georgianc.on.ca::a1fdfc29-1b92-4ea4-9a3c-b9750516db07" providerId="AD" clId="Web-{B454407E-434D-0D9E-C717-6B67599C014F}" dt="2020-07-13T14:53:04.178" v="3" actId="20577"/>
          <ac:spMkLst>
            <pc:docMk/>
            <pc:sldMk cId="2406559140" sldId="266"/>
            <ac:spMk id="2" creationId="{A1827F6D-B956-4271-8FF1-BB5FCB8A7437}"/>
          </ac:spMkLst>
        </pc:spChg>
      </pc:sldChg>
    </pc:docChg>
  </pc:docChgLst>
  <pc:docChgLst>
    <pc:chgData name="Junseob Noh" userId="a1fdfc29-1b92-4ea4-9a3c-b9750516db07" providerId="ADAL" clId="{000C1DD0-CBEF-4DF8-A204-E193E083C1C0}"/>
    <pc:docChg chg="undo custSel addSld modSld">
      <pc:chgData name="Junseob Noh" userId="a1fdfc29-1b92-4ea4-9a3c-b9750516db07" providerId="ADAL" clId="{000C1DD0-CBEF-4DF8-A204-E193E083C1C0}" dt="2020-07-30T01:53:39.267" v="859" actId="20577"/>
      <pc:docMkLst>
        <pc:docMk/>
      </pc:docMkLst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411945370" sldId="256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512190035" sldId="273"/>
        </pc:sldMkLst>
      </pc:sldChg>
      <pc:sldChg chg="addSp delSp modSp modTransition delAnim">
        <pc:chgData name="Junseob Noh" userId="a1fdfc29-1b92-4ea4-9a3c-b9750516db07" providerId="ADAL" clId="{000C1DD0-CBEF-4DF8-A204-E193E083C1C0}" dt="2020-07-30T01:51:03.730" v="858"/>
        <pc:sldMkLst>
          <pc:docMk/>
          <pc:sldMk cId="1307809966" sldId="274"/>
        </pc:sldMkLst>
        <pc:spChg chg="add mod">
          <ac:chgData name="Junseob Noh" userId="a1fdfc29-1b92-4ea4-9a3c-b9750516db07" providerId="ADAL" clId="{000C1DD0-CBEF-4DF8-A204-E193E083C1C0}" dt="2020-07-30T01:43:25.398" v="842" actId="1076"/>
          <ac:spMkLst>
            <pc:docMk/>
            <pc:sldMk cId="1307809966" sldId="274"/>
            <ac:spMk id="2" creationId="{CC45F39E-378F-436B-B6C4-D994E824FA6F}"/>
          </ac:spMkLst>
        </pc:spChg>
        <pc:spChg chg="add mod">
          <ac:chgData name="Junseob Noh" userId="a1fdfc29-1b92-4ea4-9a3c-b9750516db07" providerId="ADAL" clId="{000C1DD0-CBEF-4DF8-A204-E193E083C1C0}" dt="2020-07-30T00:00:32.401" v="95" actId="20577"/>
          <ac:spMkLst>
            <pc:docMk/>
            <pc:sldMk cId="1307809966" sldId="274"/>
            <ac:spMk id="3" creationId="{7B1F3F4A-5D70-4B46-ADC5-4BA819493012}"/>
          </ac:spMkLst>
        </pc:spChg>
        <pc:spChg chg="add mod">
          <ac:chgData name="Junseob Noh" userId="a1fdfc29-1b92-4ea4-9a3c-b9750516db07" providerId="ADAL" clId="{000C1DD0-CBEF-4DF8-A204-E193E083C1C0}" dt="2020-07-30T00:05:32.490" v="207" actId="114"/>
          <ac:spMkLst>
            <pc:docMk/>
            <pc:sldMk cId="1307809966" sldId="274"/>
            <ac:spMk id="4" creationId="{76CC45E9-6002-431A-B5BE-42AAEEFAF458}"/>
          </ac:spMkLst>
        </pc:spChg>
        <pc:spChg chg="add del">
          <ac:chgData name="Junseob Noh" userId="a1fdfc29-1b92-4ea4-9a3c-b9750516db07" providerId="ADAL" clId="{000C1DD0-CBEF-4DF8-A204-E193E083C1C0}" dt="2020-07-29T23:59:15.787" v="69"/>
          <ac:spMkLst>
            <pc:docMk/>
            <pc:sldMk cId="1307809966" sldId="274"/>
            <ac:spMk id="5" creationId="{7A8B8FD0-2681-456B-8F67-EA1EB8E94035}"/>
          </ac:spMkLst>
        </pc:spChg>
        <pc:spChg chg="add del">
          <ac:chgData name="Junseob Noh" userId="a1fdfc29-1b92-4ea4-9a3c-b9750516db07" providerId="ADAL" clId="{000C1DD0-CBEF-4DF8-A204-E193E083C1C0}" dt="2020-07-29T23:59:17.979" v="71"/>
          <ac:spMkLst>
            <pc:docMk/>
            <pc:sldMk cId="1307809966" sldId="274"/>
            <ac:spMk id="6" creationId="{EFD3E930-57F3-4DC9-A881-BFCF86471D2D}"/>
          </ac:spMkLst>
        </pc:spChg>
        <pc:spChg chg="add mod">
          <ac:chgData name="Junseob Noh" userId="a1fdfc29-1b92-4ea4-9a3c-b9750516db07" providerId="ADAL" clId="{000C1DD0-CBEF-4DF8-A204-E193E083C1C0}" dt="2020-07-30T00:35:52.331" v="292" actId="1076"/>
          <ac:spMkLst>
            <pc:docMk/>
            <pc:sldMk cId="1307809966" sldId="274"/>
            <ac:spMk id="9" creationId="{D5632489-E943-450F-BD79-AF07020A69F3}"/>
          </ac:spMkLst>
        </pc:spChg>
        <pc:spChg chg="add mod">
          <ac:chgData name="Junseob Noh" userId="a1fdfc29-1b92-4ea4-9a3c-b9750516db07" providerId="ADAL" clId="{000C1DD0-CBEF-4DF8-A204-E193E083C1C0}" dt="2020-07-30T00:35:25.264" v="286" actId="688"/>
          <ac:spMkLst>
            <pc:docMk/>
            <pc:sldMk cId="1307809966" sldId="274"/>
            <ac:spMk id="10" creationId="{089FD003-FA37-4ADF-B8C7-48B79E53423F}"/>
          </ac:spMkLst>
        </pc:spChg>
        <pc:picChg chg="add del mod">
          <ac:chgData name="Junseob Noh" userId="a1fdfc29-1b92-4ea4-9a3c-b9750516db07" providerId="ADAL" clId="{000C1DD0-CBEF-4DF8-A204-E193E083C1C0}" dt="2020-07-30T00:34:29.127" v="235" actId="478"/>
          <ac:picMkLst>
            <pc:docMk/>
            <pc:sldMk cId="1307809966" sldId="274"/>
            <ac:picMk id="2" creationId="{EE6B8F7D-2210-4B28-9FF2-67A3BDEEBE03}"/>
          </ac:picMkLst>
        </pc:picChg>
        <pc:picChg chg="add mod">
          <ac:chgData name="Junseob Noh" userId="a1fdfc29-1b92-4ea4-9a3c-b9750516db07" providerId="ADAL" clId="{000C1DD0-CBEF-4DF8-A204-E193E083C1C0}" dt="2020-07-30T01:51:03.730" v="858"/>
          <ac:picMkLst>
            <pc:docMk/>
            <pc:sldMk cId="1307809966" sldId="274"/>
            <ac:picMk id="6" creationId="{A655940D-A0E0-4716-B2D9-357D5446057C}"/>
          </ac:picMkLst>
        </pc:picChg>
        <pc:picChg chg="add del">
          <ac:chgData name="Junseob Noh" userId="a1fdfc29-1b92-4ea4-9a3c-b9750516db07" providerId="ADAL" clId="{000C1DD0-CBEF-4DF8-A204-E193E083C1C0}" dt="2020-07-30T00:24:17.951" v="209" actId="478"/>
          <ac:picMkLst>
            <pc:docMk/>
            <pc:sldMk cId="1307809966" sldId="274"/>
            <ac:picMk id="7" creationId="{48489F93-B024-46F6-91E9-F08423F92CE6}"/>
          </ac:picMkLst>
        </pc:picChg>
        <pc:picChg chg="add mod">
          <ac:chgData name="Junseob Noh" userId="a1fdfc29-1b92-4ea4-9a3c-b9750516db07" providerId="ADAL" clId="{000C1DD0-CBEF-4DF8-A204-E193E083C1C0}" dt="2020-07-30T00:35:28.168" v="287" actId="1076"/>
          <ac:picMkLst>
            <pc:docMk/>
            <pc:sldMk cId="1307809966" sldId="274"/>
            <ac:picMk id="8" creationId="{0D4C41DE-D963-46A9-96D4-C52B43958933}"/>
          </ac:picMkLst>
        </pc:picChg>
        <pc:picChg chg="add mod ord">
          <ac:chgData name="Junseob Noh" userId="a1fdfc29-1b92-4ea4-9a3c-b9750516db07" providerId="ADAL" clId="{000C1DD0-CBEF-4DF8-A204-E193E083C1C0}" dt="2020-07-30T00:35:08.616" v="283" actId="1076"/>
          <ac:picMkLst>
            <pc:docMk/>
            <pc:sldMk cId="1307809966" sldId="274"/>
            <ac:picMk id="11" creationId="{1298993D-DD86-4E90-852B-D9BCC25A1CEE}"/>
          </ac:picMkLst>
        </pc:picChg>
        <pc:picChg chg="add del mod">
          <ac:chgData name="Junseob Noh" userId="a1fdfc29-1b92-4ea4-9a3c-b9750516db07" providerId="ADAL" clId="{000C1DD0-CBEF-4DF8-A204-E193E083C1C0}" dt="2020-07-30T01:26:08.568" v="827" actId="478"/>
          <ac:picMkLst>
            <pc:docMk/>
            <pc:sldMk cId="1307809966" sldId="274"/>
            <ac:picMk id="12" creationId="{D9D5A682-6E55-474A-88C9-8F67ACC2DFAE}"/>
          </ac:picMkLst>
        </pc:picChg>
        <pc:picChg chg="add del mod">
          <ac:chgData name="Junseob Noh" userId="a1fdfc29-1b92-4ea4-9a3c-b9750516db07" providerId="ADAL" clId="{000C1DD0-CBEF-4DF8-A204-E193E083C1C0}" dt="2020-07-30T01:43:53.193" v="849" actId="478"/>
          <ac:picMkLst>
            <pc:docMk/>
            <pc:sldMk cId="1307809966" sldId="274"/>
            <ac:picMk id="14" creationId="{3B679965-24E0-4719-B066-E323568A159C}"/>
          </ac:picMkLst>
        </pc:picChg>
        <pc:inkChg chg="add">
          <ac:chgData name="Junseob Noh" userId="a1fdfc29-1b92-4ea4-9a3c-b9750516db07" providerId="ADAL" clId="{000C1DD0-CBEF-4DF8-A204-E193E083C1C0}" dt="2020-07-30T01:51:03.730" v="858"/>
          <ac:inkMkLst>
            <pc:docMk/>
            <pc:sldMk cId="1307809966" sldId="274"/>
            <ac:inkMk id="5" creationId="{7E4878DF-76E9-4327-8D5D-56EBED1F9ACB}"/>
          </ac:inkMkLst>
        </pc:inkChg>
        <pc:inkChg chg="add del">
          <ac:chgData name="Junseob Noh" userId="a1fdfc29-1b92-4ea4-9a3c-b9750516db07" providerId="ADAL" clId="{000C1DD0-CBEF-4DF8-A204-E193E083C1C0}" dt="2020-07-30T01:43:50.406" v="848" actId="478"/>
          <ac:inkMkLst>
            <pc:docMk/>
            <pc:sldMk cId="1307809966" sldId="274"/>
            <ac:inkMk id="13" creationId="{1FDEFCDF-BCE8-4CE4-8F0A-28009B5884B7}"/>
          </ac:inkMkLst>
        </pc:inkChg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1588840362" sldId="275"/>
        </pc:sldMkLst>
      </pc:sldChg>
      <pc:sldChg chg="addSp delSp modSp modTransition delAnim modAnim">
        <pc:chgData name="Junseob Noh" userId="a1fdfc29-1b92-4ea4-9a3c-b9750516db07" providerId="ADAL" clId="{000C1DD0-CBEF-4DF8-A204-E193E083C1C0}" dt="2020-07-30T01:53:39.267" v="859" actId="20577"/>
        <pc:sldMkLst>
          <pc:docMk/>
          <pc:sldMk cId="1267662701" sldId="276"/>
        </pc:sldMkLst>
        <pc:spChg chg="mod">
          <ac:chgData name="Junseob Noh" userId="a1fdfc29-1b92-4ea4-9a3c-b9750516db07" providerId="ADAL" clId="{000C1DD0-CBEF-4DF8-A204-E193E083C1C0}" dt="2020-07-30T01:53:39.267" v="859" actId="20577"/>
          <ac:spMkLst>
            <pc:docMk/>
            <pc:sldMk cId="1267662701" sldId="276"/>
            <ac:spMk id="2" creationId="{DDF73297-26AF-432C-9B29-5715AAF95F50}"/>
          </ac:spMkLst>
        </pc:spChg>
        <pc:spChg chg="add">
          <ac:chgData name="Junseob Noh" userId="a1fdfc29-1b92-4ea4-9a3c-b9750516db07" providerId="ADAL" clId="{000C1DD0-CBEF-4DF8-A204-E193E083C1C0}" dt="2020-07-30T01:43:31.112" v="843"/>
          <ac:spMkLst>
            <pc:docMk/>
            <pc:sldMk cId="1267662701" sldId="276"/>
            <ac:spMk id="8" creationId="{7A1A5B8A-451F-4F3A-B91F-36B11C15318B}"/>
          </ac:spMkLst>
        </pc:spChg>
        <pc:picChg chg="add del mod">
          <ac:chgData name="Junseob Noh" userId="a1fdfc29-1b92-4ea4-9a3c-b9750516db07" providerId="ADAL" clId="{000C1DD0-CBEF-4DF8-A204-E193E083C1C0}" dt="2020-07-30T01:44:47.594" v="855"/>
          <ac:picMkLst>
            <pc:docMk/>
            <pc:sldMk cId="1267662701" sldId="276"/>
            <ac:picMk id="4" creationId="{55FDFDD7-DF3A-425D-AFBE-4A6E0A55C75B}"/>
          </ac:picMkLst>
        </pc:picChg>
        <pc:picChg chg="add del mod">
          <ac:chgData name="Junseob Noh" userId="a1fdfc29-1b92-4ea4-9a3c-b9750516db07" providerId="ADAL" clId="{000C1DD0-CBEF-4DF8-A204-E193E083C1C0}" dt="2020-07-30T01:45:29.372" v="857"/>
          <ac:picMkLst>
            <pc:docMk/>
            <pc:sldMk cId="1267662701" sldId="276"/>
            <ac:picMk id="5" creationId="{1CED9245-6E1C-400A-AC68-4DE7E8EAF79C}"/>
          </ac:picMkLst>
        </pc:picChg>
        <pc:picChg chg="add del mod">
          <ac:chgData name="Junseob Noh" userId="a1fdfc29-1b92-4ea4-9a3c-b9750516db07" providerId="ADAL" clId="{000C1DD0-CBEF-4DF8-A204-E193E083C1C0}" dt="2020-07-30T01:27:33.394" v="832"/>
          <ac:picMkLst>
            <pc:docMk/>
            <pc:sldMk cId="1267662701" sldId="276"/>
            <ac:picMk id="5" creationId="{4A0DCB54-CA6E-440E-831F-1E6B9F5AF538}"/>
          </ac:picMkLst>
        </pc:picChg>
        <pc:picChg chg="add del mod">
          <ac:chgData name="Junseob Noh" userId="a1fdfc29-1b92-4ea4-9a3c-b9750516db07" providerId="ADAL" clId="{000C1DD0-CBEF-4DF8-A204-E193E083C1C0}" dt="2020-07-30T01:43:44.517" v="847" actId="478"/>
          <ac:picMkLst>
            <pc:docMk/>
            <pc:sldMk cId="1267662701" sldId="276"/>
            <ac:picMk id="7" creationId="{77AC5077-78F9-4A71-955B-303AE9407A8D}"/>
          </ac:picMkLst>
        </pc:picChg>
        <pc:picChg chg="add mod">
          <ac:chgData name="Junseob Noh" userId="a1fdfc29-1b92-4ea4-9a3c-b9750516db07" providerId="ADAL" clId="{000C1DD0-CBEF-4DF8-A204-E193E083C1C0}" dt="2020-07-30T01:51:03.730" v="858"/>
          <ac:picMkLst>
            <pc:docMk/>
            <pc:sldMk cId="1267662701" sldId="276"/>
            <ac:picMk id="9" creationId="{F2CD6C18-F1CE-4B93-B7A7-844122ED65E8}"/>
          </ac:picMkLst>
        </pc:picChg>
        <pc:inkChg chg="add del">
          <ac:chgData name="Junseob Noh" userId="a1fdfc29-1b92-4ea4-9a3c-b9750516db07" providerId="ADAL" clId="{000C1DD0-CBEF-4DF8-A204-E193E083C1C0}" dt="2020-07-30T01:26:58.979" v="830" actId="478"/>
          <ac:inkMkLst>
            <pc:docMk/>
            <pc:sldMk cId="1267662701" sldId="276"/>
            <ac:inkMk id="4" creationId="{DFA8FDC5-5887-4E03-977F-6496C23574AE}"/>
          </ac:inkMkLst>
        </pc:inkChg>
        <pc:inkChg chg="add del">
          <ac:chgData name="Junseob Noh" userId="a1fdfc29-1b92-4ea4-9a3c-b9750516db07" providerId="ADAL" clId="{000C1DD0-CBEF-4DF8-A204-E193E083C1C0}" dt="2020-07-30T01:43:43.105" v="846" actId="478"/>
          <ac:inkMkLst>
            <pc:docMk/>
            <pc:sldMk cId="1267662701" sldId="276"/>
            <ac:inkMk id="6" creationId="{017C4DD0-1A5C-4921-9F2D-38EE32352877}"/>
          </ac:inkMkLst>
        </pc:inkChg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65369300" sldId="277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1652960135" sldId="278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3711902764" sldId="279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3124360296" sldId="280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3665756361" sldId="281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2368536708" sldId="282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1495924959" sldId="283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4199317363" sldId="284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1894974713" sldId="287"/>
        </pc:sldMkLst>
      </pc:sldChg>
      <pc:sldChg chg="modTransition">
        <pc:chgData name="Junseob Noh" userId="a1fdfc29-1b92-4ea4-9a3c-b9750516db07" providerId="ADAL" clId="{000C1DD0-CBEF-4DF8-A204-E193E083C1C0}" dt="2020-07-30T01:27:33.394" v="832"/>
        <pc:sldMkLst>
          <pc:docMk/>
          <pc:sldMk cId="3156315258" sldId="288"/>
        </pc:sldMkLst>
      </pc:sldChg>
      <pc:sldChg chg="addSp delSp modSp add modTransition delAnim">
        <pc:chgData name="Junseob Noh" userId="a1fdfc29-1b92-4ea4-9a3c-b9750516db07" providerId="ADAL" clId="{000C1DD0-CBEF-4DF8-A204-E193E083C1C0}" dt="2020-07-30T01:51:03.730" v="858"/>
        <pc:sldMkLst>
          <pc:docMk/>
          <pc:sldMk cId="2280985196" sldId="289"/>
        </pc:sldMkLst>
        <pc:spChg chg="del">
          <ac:chgData name="Junseob Noh" userId="a1fdfc29-1b92-4ea4-9a3c-b9750516db07" providerId="ADAL" clId="{000C1DD0-CBEF-4DF8-A204-E193E083C1C0}" dt="2020-07-30T00:33:02.149" v="234" actId="478"/>
          <ac:spMkLst>
            <pc:docMk/>
            <pc:sldMk cId="2280985196" sldId="289"/>
            <ac:spMk id="2" creationId="{4B294F2A-4100-4143-B3A0-C9FEBA12B6ED}"/>
          </ac:spMkLst>
        </pc:spChg>
        <pc:spChg chg="del">
          <ac:chgData name="Junseob Noh" userId="a1fdfc29-1b92-4ea4-9a3c-b9750516db07" providerId="ADAL" clId="{000C1DD0-CBEF-4DF8-A204-E193E083C1C0}" dt="2020-07-30T00:33:00.089" v="233" actId="478"/>
          <ac:spMkLst>
            <pc:docMk/>
            <pc:sldMk cId="2280985196" sldId="289"/>
            <ac:spMk id="3" creationId="{6E285626-B5D1-49C5-A93D-817573BF2AAB}"/>
          </ac:spMkLst>
        </pc:spChg>
        <pc:spChg chg="add mod">
          <ac:chgData name="Junseob Noh" userId="a1fdfc29-1b92-4ea4-9a3c-b9750516db07" providerId="ADAL" clId="{000C1DD0-CBEF-4DF8-A204-E193E083C1C0}" dt="2020-07-30T00:46:25.244" v="321" actId="20577"/>
          <ac:spMkLst>
            <pc:docMk/>
            <pc:sldMk cId="2280985196" sldId="289"/>
            <ac:spMk id="6" creationId="{E642EE43-4F7F-4103-B2DB-86CAD5B38A66}"/>
          </ac:spMkLst>
        </pc:spChg>
        <pc:spChg chg="add mod">
          <ac:chgData name="Junseob Noh" userId="a1fdfc29-1b92-4ea4-9a3c-b9750516db07" providerId="ADAL" clId="{000C1DD0-CBEF-4DF8-A204-E193E083C1C0}" dt="2020-07-30T00:50:13.714" v="363" actId="20577"/>
          <ac:spMkLst>
            <pc:docMk/>
            <pc:sldMk cId="2280985196" sldId="289"/>
            <ac:spMk id="7" creationId="{DC46F287-FAA3-4415-98FF-DED1F3415E3F}"/>
          </ac:spMkLst>
        </pc:spChg>
        <pc:spChg chg="add mod">
          <ac:chgData name="Junseob Noh" userId="a1fdfc29-1b92-4ea4-9a3c-b9750516db07" providerId="ADAL" clId="{000C1DD0-CBEF-4DF8-A204-E193E083C1C0}" dt="2020-07-30T00:55:24.135" v="375" actId="164"/>
          <ac:spMkLst>
            <pc:docMk/>
            <pc:sldMk cId="2280985196" sldId="289"/>
            <ac:spMk id="8" creationId="{E68B97A0-F2C8-4D40-992C-52DDF0F226FE}"/>
          </ac:spMkLst>
        </pc:spChg>
        <pc:spChg chg="add mod">
          <ac:chgData name="Junseob Noh" userId="a1fdfc29-1b92-4ea4-9a3c-b9750516db07" providerId="ADAL" clId="{000C1DD0-CBEF-4DF8-A204-E193E083C1C0}" dt="2020-07-30T00:55:24.135" v="375" actId="164"/>
          <ac:spMkLst>
            <pc:docMk/>
            <pc:sldMk cId="2280985196" sldId="289"/>
            <ac:spMk id="9" creationId="{2B66640D-9AAB-463D-A65B-CBB65513ECC9}"/>
          </ac:spMkLst>
        </pc:spChg>
        <pc:spChg chg="add mod">
          <ac:chgData name="Junseob Noh" userId="a1fdfc29-1b92-4ea4-9a3c-b9750516db07" providerId="ADAL" clId="{000C1DD0-CBEF-4DF8-A204-E193E083C1C0}" dt="2020-07-30T00:56:03.392" v="380" actId="1076"/>
          <ac:spMkLst>
            <pc:docMk/>
            <pc:sldMk cId="2280985196" sldId="289"/>
            <ac:spMk id="11" creationId="{A7D48713-5760-4FE9-82D3-8CFB5F9A564C}"/>
          </ac:spMkLst>
        </pc:spChg>
        <pc:spChg chg="add">
          <ac:chgData name="Junseob Noh" userId="a1fdfc29-1b92-4ea4-9a3c-b9750516db07" providerId="ADAL" clId="{000C1DD0-CBEF-4DF8-A204-E193E083C1C0}" dt="2020-07-30T01:43:33.374" v="844"/>
          <ac:spMkLst>
            <pc:docMk/>
            <pc:sldMk cId="2280985196" sldId="289"/>
            <ac:spMk id="14" creationId="{B1BF59BC-B13F-4CAC-B692-EAFEFBAB3F61}"/>
          </ac:spMkLst>
        </pc:spChg>
        <pc:grpChg chg="add mod">
          <ac:chgData name="Junseob Noh" userId="a1fdfc29-1b92-4ea4-9a3c-b9750516db07" providerId="ADAL" clId="{000C1DD0-CBEF-4DF8-A204-E193E083C1C0}" dt="2020-07-30T00:55:24.135" v="375" actId="164"/>
          <ac:grpSpMkLst>
            <pc:docMk/>
            <pc:sldMk cId="2280985196" sldId="289"/>
            <ac:grpSpMk id="10" creationId="{F5A05897-BC78-43EA-BF5E-14642964269B}"/>
          </ac:grpSpMkLst>
        </pc:grpChg>
        <pc:picChg chg="add mod">
          <ac:chgData name="Junseob Noh" userId="a1fdfc29-1b92-4ea4-9a3c-b9750516db07" providerId="ADAL" clId="{000C1DD0-CBEF-4DF8-A204-E193E083C1C0}" dt="2020-07-30T01:51:03.730" v="858"/>
          <ac:picMkLst>
            <pc:docMk/>
            <pc:sldMk cId="2280985196" sldId="289"/>
            <ac:picMk id="3" creationId="{8A3A200D-D4E5-4DAA-AFBF-E7AB512CDBA7}"/>
          </ac:picMkLst>
        </pc:picChg>
        <pc:picChg chg="add mod">
          <ac:chgData name="Junseob Noh" userId="a1fdfc29-1b92-4ea4-9a3c-b9750516db07" providerId="ADAL" clId="{000C1DD0-CBEF-4DF8-A204-E193E083C1C0}" dt="2020-07-30T00:55:24.135" v="375" actId="164"/>
          <ac:picMkLst>
            <pc:docMk/>
            <pc:sldMk cId="2280985196" sldId="289"/>
            <ac:picMk id="4" creationId="{3BF937D4-FB74-4AE7-9C9F-59BAD70487B2}"/>
          </ac:picMkLst>
        </pc:picChg>
        <pc:picChg chg="add mod ord">
          <ac:chgData name="Junseob Noh" userId="a1fdfc29-1b92-4ea4-9a3c-b9750516db07" providerId="ADAL" clId="{000C1DD0-CBEF-4DF8-A204-E193E083C1C0}" dt="2020-07-30T00:55:41.400" v="376" actId="166"/>
          <ac:picMkLst>
            <pc:docMk/>
            <pc:sldMk cId="2280985196" sldId="289"/>
            <ac:picMk id="5" creationId="{5FCD601A-3577-4F3C-A349-BCC7D676BF21}"/>
          </ac:picMkLst>
        </pc:picChg>
        <pc:picChg chg="add del mod">
          <ac:chgData name="Junseob Noh" userId="a1fdfc29-1b92-4ea4-9a3c-b9750516db07" providerId="ADAL" clId="{000C1DD0-CBEF-4DF8-A204-E193E083C1C0}" dt="2020-07-30T01:44:00.651" v="851" actId="478"/>
          <ac:picMkLst>
            <pc:docMk/>
            <pc:sldMk cId="2280985196" sldId="289"/>
            <ac:picMk id="13" creationId="{B338E7F5-EC79-4F25-8ED4-718944440A57}"/>
          </ac:picMkLst>
        </pc:picChg>
        <pc:inkChg chg="add">
          <ac:chgData name="Junseob Noh" userId="a1fdfc29-1b92-4ea4-9a3c-b9750516db07" providerId="ADAL" clId="{000C1DD0-CBEF-4DF8-A204-E193E083C1C0}" dt="2020-07-30T01:51:03.730" v="858"/>
          <ac:inkMkLst>
            <pc:docMk/>
            <pc:sldMk cId="2280985196" sldId="289"/>
            <ac:inkMk id="2" creationId="{8A34D29E-0F6C-4A79-B4CA-46FA544B7B8D}"/>
          </ac:inkMkLst>
        </pc:inkChg>
        <pc:inkChg chg="add del">
          <ac:chgData name="Junseob Noh" userId="a1fdfc29-1b92-4ea4-9a3c-b9750516db07" providerId="ADAL" clId="{000C1DD0-CBEF-4DF8-A204-E193E083C1C0}" dt="2020-07-30T01:43:58.543" v="850" actId="478"/>
          <ac:inkMkLst>
            <pc:docMk/>
            <pc:sldMk cId="2280985196" sldId="289"/>
            <ac:inkMk id="12" creationId="{AF63E8CD-07C0-4F4D-ACE0-E8803E333FEF}"/>
          </ac:inkMkLst>
        </pc:inkChg>
      </pc:sldChg>
      <pc:sldChg chg="addSp delSp modSp add modTransition delAnim">
        <pc:chgData name="Junseob Noh" userId="a1fdfc29-1b92-4ea4-9a3c-b9750516db07" providerId="ADAL" clId="{000C1DD0-CBEF-4DF8-A204-E193E083C1C0}" dt="2020-07-30T01:51:03.730" v="858"/>
        <pc:sldMkLst>
          <pc:docMk/>
          <pc:sldMk cId="4262771078" sldId="290"/>
        </pc:sldMkLst>
        <pc:spChg chg="del">
          <ac:chgData name="Junseob Noh" userId="a1fdfc29-1b92-4ea4-9a3c-b9750516db07" providerId="ADAL" clId="{000C1DD0-CBEF-4DF8-A204-E193E083C1C0}" dt="2020-07-30T00:59:17.844" v="382" actId="478"/>
          <ac:spMkLst>
            <pc:docMk/>
            <pc:sldMk cId="4262771078" sldId="290"/>
            <ac:spMk id="2" creationId="{87B896E9-6FB3-466D-93BB-2BFAD8BA9B09}"/>
          </ac:spMkLst>
        </pc:spChg>
        <pc:spChg chg="del">
          <ac:chgData name="Junseob Noh" userId="a1fdfc29-1b92-4ea4-9a3c-b9750516db07" providerId="ADAL" clId="{000C1DD0-CBEF-4DF8-A204-E193E083C1C0}" dt="2020-07-30T00:59:18.628" v="383" actId="478"/>
          <ac:spMkLst>
            <pc:docMk/>
            <pc:sldMk cId="4262771078" sldId="290"/>
            <ac:spMk id="3" creationId="{EDFE0B2F-853A-43CE-B4EE-3DB545F08F40}"/>
          </ac:spMkLst>
        </pc:spChg>
        <pc:spChg chg="add mod">
          <ac:chgData name="Junseob Noh" userId="a1fdfc29-1b92-4ea4-9a3c-b9750516db07" providerId="ADAL" clId="{000C1DD0-CBEF-4DF8-A204-E193E083C1C0}" dt="2020-07-30T01:00:27.395" v="405" actId="20577"/>
          <ac:spMkLst>
            <pc:docMk/>
            <pc:sldMk cId="4262771078" sldId="290"/>
            <ac:spMk id="4" creationId="{B6FD459C-FBBC-40B3-B185-A6E26F7A1ED5}"/>
          </ac:spMkLst>
        </pc:spChg>
        <pc:spChg chg="add mod">
          <ac:chgData name="Junseob Noh" userId="a1fdfc29-1b92-4ea4-9a3c-b9750516db07" providerId="ADAL" clId="{000C1DD0-CBEF-4DF8-A204-E193E083C1C0}" dt="2020-07-30T01:06:18.077" v="825" actId="20577"/>
          <ac:spMkLst>
            <pc:docMk/>
            <pc:sldMk cId="4262771078" sldId="290"/>
            <ac:spMk id="5" creationId="{CA456AC8-AD35-4F12-92B5-100749601ADE}"/>
          </ac:spMkLst>
        </pc:spChg>
        <pc:spChg chg="add">
          <ac:chgData name="Junseob Noh" userId="a1fdfc29-1b92-4ea4-9a3c-b9750516db07" providerId="ADAL" clId="{000C1DD0-CBEF-4DF8-A204-E193E083C1C0}" dt="2020-07-30T01:43:35.217" v="845"/>
          <ac:spMkLst>
            <pc:docMk/>
            <pc:sldMk cId="4262771078" sldId="290"/>
            <ac:spMk id="9" creationId="{1E55CFEF-6F87-4A00-8F42-FC169B2C8236}"/>
          </ac:spMkLst>
        </pc:spChg>
        <pc:picChg chg="add mod">
          <ac:chgData name="Junseob Noh" userId="a1fdfc29-1b92-4ea4-9a3c-b9750516db07" providerId="ADAL" clId="{000C1DD0-CBEF-4DF8-A204-E193E083C1C0}" dt="2020-07-30T01:51:03.730" v="858"/>
          <ac:picMkLst>
            <pc:docMk/>
            <pc:sldMk cId="4262771078" sldId="290"/>
            <ac:picMk id="3" creationId="{2CC55663-C624-4DA0-B2BE-F0529C451E3C}"/>
          </ac:picMkLst>
        </pc:picChg>
        <pc:picChg chg="add mod">
          <ac:chgData name="Junseob Noh" userId="a1fdfc29-1b92-4ea4-9a3c-b9750516db07" providerId="ADAL" clId="{000C1DD0-CBEF-4DF8-A204-E193E083C1C0}" dt="2020-07-30T00:59:55.942" v="387" actId="1076"/>
          <ac:picMkLst>
            <pc:docMk/>
            <pc:sldMk cId="4262771078" sldId="290"/>
            <ac:picMk id="6" creationId="{D47E1E9F-2533-4078-B415-493E4F4453DB}"/>
          </ac:picMkLst>
        </pc:picChg>
        <pc:picChg chg="add del mod">
          <ac:chgData name="Junseob Noh" userId="a1fdfc29-1b92-4ea4-9a3c-b9750516db07" providerId="ADAL" clId="{000C1DD0-CBEF-4DF8-A204-E193E083C1C0}" dt="2020-07-30T01:44:08.276" v="853" actId="478"/>
          <ac:picMkLst>
            <pc:docMk/>
            <pc:sldMk cId="4262771078" sldId="290"/>
            <ac:picMk id="8" creationId="{813225B0-E8B6-48FE-A146-BD9CD65F345D}"/>
          </ac:picMkLst>
        </pc:picChg>
        <pc:inkChg chg="add">
          <ac:chgData name="Junseob Noh" userId="a1fdfc29-1b92-4ea4-9a3c-b9750516db07" providerId="ADAL" clId="{000C1DD0-CBEF-4DF8-A204-E193E083C1C0}" dt="2020-07-30T01:51:03.730" v="858"/>
          <ac:inkMkLst>
            <pc:docMk/>
            <pc:sldMk cId="4262771078" sldId="290"/>
            <ac:inkMk id="2" creationId="{A19AE81A-1477-4A68-AF1F-2D3748FD7DD7}"/>
          </ac:inkMkLst>
        </pc:inkChg>
        <pc:inkChg chg="add del">
          <ac:chgData name="Junseob Noh" userId="a1fdfc29-1b92-4ea4-9a3c-b9750516db07" providerId="ADAL" clId="{000C1DD0-CBEF-4DF8-A204-E193E083C1C0}" dt="2020-07-30T01:44:06.405" v="852" actId="478"/>
          <ac:inkMkLst>
            <pc:docMk/>
            <pc:sldMk cId="4262771078" sldId="290"/>
            <ac:inkMk id="7" creationId="{7849E46C-36E6-4E4B-8F25-4C57F7149FCD}"/>
          </ac:inkMkLst>
        </pc:inkChg>
      </pc:sldChg>
    </pc:docChg>
  </pc:docChgLst>
  <pc:docChgLst>
    <pc:chgData name="Robert Routledge" userId="70e5c6d5-e3ad-4d94-905a-cb321c88ab07" providerId="ADAL" clId="{8D22762C-1DEC-4B11-A479-C691618F0372}"/>
    <pc:docChg chg="undo custSel addSld delSld modSld sldOrd">
      <pc:chgData name="Robert Routledge" userId="70e5c6d5-e3ad-4d94-905a-cb321c88ab07" providerId="ADAL" clId="{8D22762C-1DEC-4B11-A479-C691618F0372}" dt="2020-07-15T00:43:34.033" v="812" actId="2696"/>
      <pc:docMkLst>
        <pc:docMk/>
      </pc:docMkLst>
      <pc:sldChg chg="addSp modSp modAnim">
        <pc:chgData name="Robert Routledge" userId="70e5c6d5-e3ad-4d94-905a-cb321c88ab07" providerId="ADAL" clId="{8D22762C-1DEC-4B11-A479-C691618F0372}" dt="2020-07-14T03:10:50.213" v="504" actId="20577"/>
        <pc:sldMkLst>
          <pc:docMk/>
          <pc:sldMk cId="2406559140" sldId="266"/>
        </pc:sldMkLst>
        <pc:spChg chg="mod">
          <ac:chgData name="Robert Routledge" userId="70e5c6d5-e3ad-4d94-905a-cb321c88ab07" providerId="ADAL" clId="{8D22762C-1DEC-4B11-A479-C691618F0372}" dt="2020-07-14T03:10:50.213" v="504" actId="20577"/>
          <ac:spMkLst>
            <pc:docMk/>
            <pc:sldMk cId="2406559140" sldId="266"/>
            <ac:spMk id="2" creationId="{A1827F6D-B956-4271-8FF1-BB5FCB8A7437}"/>
          </ac:spMkLst>
        </pc:spChg>
        <pc:spChg chg="add mod ord">
          <ac:chgData name="Robert Routledge" userId="70e5c6d5-e3ad-4d94-905a-cb321c88ab07" providerId="ADAL" clId="{8D22762C-1DEC-4B11-A479-C691618F0372}" dt="2020-07-14T03:06:10.543" v="8" actId="14100"/>
          <ac:spMkLst>
            <pc:docMk/>
            <pc:sldMk cId="2406559140" sldId="266"/>
            <ac:spMk id="3" creationId="{44F709C3-9219-4E08-8092-9C6FBD1D822B}"/>
          </ac:spMkLst>
        </pc:spChg>
      </pc:sldChg>
      <pc:sldChg chg="addSp delSp modSp add modAnim">
        <pc:chgData name="Robert Routledge" userId="70e5c6d5-e3ad-4d94-905a-cb321c88ab07" providerId="ADAL" clId="{8D22762C-1DEC-4B11-A479-C691618F0372}" dt="2020-07-14T03:10:42.898" v="480" actId="20577"/>
        <pc:sldMkLst>
          <pc:docMk/>
          <pc:sldMk cId="4181390899" sldId="268"/>
        </pc:sldMkLst>
        <pc:spChg chg="mod">
          <ac:chgData name="Robert Routledge" userId="70e5c6d5-e3ad-4d94-905a-cb321c88ab07" providerId="ADAL" clId="{8D22762C-1DEC-4B11-A479-C691618F0372}" dt="2020-07-14T03:10:42.898" v="480" actId="20577"/>
          <ac:spMkLst>
            <pc:docMk/>
            <pc:sldMk cId="4181390899" sldId="268"/>
            <ac:spMk id="2" creationId="{EF076EC6-8086-465A-9484-A693A293821E}"/>
          </ac:spMkLst>
        </pc:spChg>
        <pc:spChg chg="add mod">
          <ac:chgData name="Robert Routledge" userId="70e5c6d5-e3ad-4d94-905a-cb321c88ab07" providerId="ADAL" clId="{8D22762C-1DEC-4B11-A479-C691618F0372}" dt="2020-07-14T03:10:10.211" v="449" actId="20577"/>
          <ac:spMkLst>
            <pc:docMk/>
            <pc:sldMk cId="4181390899" sldId="268"/>
            <ac:spMk id="5" creationId="{37CD4192-D71D-4B45-B9C1-21C13A0BD534}"/>
          </ac:spMkLst>
        </pc:spChg>
        <pc:spChg chg="del">
          <ac:chgData name="Robert Routledge" userId="70e5c6d5-e3ad-4d94-905a-cb321c88ab07" providerId="ADAL" clId="{8D22762C-1DEC-4B11-A479-C691618F0372}" dt="2020-07-14T03:06:54.758" v="12" actId="478"/>
          <ac:spMkLst>
            <pc:docMk/>
            <pc:sldMk cId="4181390899" sldId="268"/>
            <ac:spMk id="15" creationId="{FCE131B7-9530-43E9-B716-DDDEF2C310F5}"/>
          </ac:spMkLst>
        </pc:spChg>
        <pc:spChg chg="mod">
          <ac:chgData name="Robert Routledge" userId="70e5c6d5-e3ad-4d94-905a-cb321c88ab07" providerId="ADAL" clId="{8D22762C-1DEC-4B11-A479-C691618F0372}" dt="2020-07-14T03:07:16.318" v="21" actId="1076"/>
          <ac:spMkLst>
            <pc:docMk/>
            <pc:sldMk cId="4181390899" sldId="268"/>
            <ac:spMk id="16" creationId="{306457E5-49C7-4452-B9A2-35CFBDCD2BAC}"/>
          </ac:spMkLst>
        </pc:spChg>
        <pc:spChg chg="mod">
          <ac:chgData name="Robert Routledge" userId="70e5c6d5-e3ad-4d94-905a-cb321c88ab07" providerId="ADAL" clId="{8D22762C-1DEC-4B11-A479-C691618F0372}" dt="2020-07-14T03:07:27.828" v="52" actId="20577"/>
          <ac:spMkLst>
            <pc:docMk/>
            <pc:sldMk cId="4181390899" sldId="268"/>
            <ac:spMk id="17" creationId="{27B1A662-DBC2-4312-90EF-E41E5B31043E}"/>
          </ac:spMkLst>
        </pc:spChg>
        <pc:spChg chg="mod">
          <ac:chgData name="Robert Routledge" userId="70e5c6d5-e3ad-4d94-905a-cb321c88ab07" providerId="ADAL" clId="{8D22762C-1DEC-4B11-A479-C691618F0372}" dt="2020-07-14T03:07:12.146" v="19" actId="1076"/>
          <ac:spMkLst>
            <pc:docMk/>
            <pc:sldMk cId="4181390899" sldId="268"/>
            <ac:spMk id="18" creationId="{E022AC36-DA55-42D1-865B-E89CBE9FC69F}"/>
          </ac:spMkLst>
        </pc:spChg>
        <pc:spChg chg="mod">
          <ac:chgData name="Robert Routledge" userId="70e5c6d5-e3ad-4d94-905a-cb321c88ab07" providerId="ADAL" clId="{8D22762C-1DEC-4B11-A479-C691618F0372}" dt="2020-07-14T03:07:20.262" v="22" actId="14100"/>
          <ac:spMkLst>
            <pc:docMk/>
            <pc:sldMk cId="4181390899" sldId="268"/>
            <ac:spMk id="19" creationId="{7A3AA913-1519-4C1D-AFF8-6680F4FA61AC}"/>
          </ac:spMkLst>
        </pc:spChg>
        <pc:spChg chg="mod">
          <ac:chgData name="Robert Routledge" userId="70e5c6d5-e3ad-4d94-905a-cb321c88ab07" providerId="ADAL" clId="{8D22762C-1DEC-4B11-A479-C691618F0372}" dt="2020-07-14T03:07:54.083" v="74" actId="20577"/>
          <ac:spMkLst>
            <pc:docMk/>
            <pc:sldMk cId="4181390899" sldId="268"/>
            <ac:spMk id="20" creationId="{BB0DD4C8-0275-4A63-9E6E-7D1B14AB229E}"/>
          </ac:spMkLst>
        </pc:spChg>
        <pc:spChg chg="del">
          <ac:chgData name="Robert Routledge" userId="70e5c6d5-e3ad-4d94-905a-cb321c88ab07" providerId="ADAL" clId="{8D22762C-1DEC-4B11-A479-C691618F0372}" dt="2020-07-14T03:06:39.476" v="10" actId="478"/>
          <ac:spMkLst>
            <pc:docMk/>
            <pc:sldMk cId="4181390899" sldId="268"/>
            <ac:spMk id="32" creationId="{55FA3881-2025-491A-8748-1129A7547B27}"/>
          </ac:spMkLst>
        </pc:spChg>
        <pc:picChg chg="add mod">
          <ac:chgData name="Robert Routledge" userId="70e5c6d5-e3ad-4d94-905a-cb321c88ab07" providerId="ADAL" clId="{8D22762C-1DEC-4B11-A479-C691618F0372}" dt="2020-07-14T03:08:24.448" v="79" actId="1076"/>
          <ac:picMkLst>
            <pc:docMk/>
            <pc:sldMk cId="4181390899" sldId="268"/>
            <ac:picMk id="4" creationId="{0B63DD31-BB3A-486D-A2AB-B448DB34871D}"/>
          </ac:picMkLst>
        </pc:picChg>
        <pc:picChg chg="del">
          <ac:chgData name="Robert Routledge" userId="70e5c6d5-e3ad-4d94-905a-cb321c88ab07" providerId="ADAL" clId="{8D22762C-1DEC-4B11-A479-C691618F0372}" dt="2020-07-14T03:06:58.571" v="14" actId="478"/>
          <ac:picMkLst>
            <pc:docMk/>
            <pc:sldMk cId="4181390899" sldId="268"/>
            <ac:picMk id="12" creationId="{BABE3A51-6309-44B9-9186-16685EEE5D17}"/>
          </ac:picMkLst>
        </pc:picChg>
        <pc:picChg chg="del">
          <ac:chgData name="Robert Routledge" userId="70e5c6d5-e3ad-4d94-905a-cb321c88ab07" providerId="ADAL" clId="{8D22762C-1DEC-4B11-A479-C691618F0372}" dt="2020-07-14T03:06:56.340" v="13" actId="478"/>
          <ac:picMkLst>
            <pc:docMk/>
            <pc:sldMk cId="4181390899" sldId="268"/>
            <ac:picMk id="13" creationId="{2741A7DA-5DD5-44BD-BBC9-80F133FC0351}"/>
          </ac:picMkLst>
        </pc:picChg>
        <pc:picChg chg="del">
          <ac:chgData name="Robert Routledge" userId="70e5c6d5-e3ad-4d94-905a-cb321c88ab07" providerId="ADAL" clId="{8D22762C-1DEC-4B11-A479-C691618F0372}" dt="2020-07-14T03:06:58.923" v="15" actId="478"/>
          <ac:picMkLst>
            <pc:docMk/>
            <pc:sldMk cId="4181390899" sldId="268"/>
            <ac:picMk id="14" creationId="{DB204DA4-7371-4C7B-824C-29E7B146831F}"/>
          </ac:picMkLst>
        </pc:picChg>
        <pc:picChg chg="del">
          <ac:chgData name="Robert Routledge" userId="70e5c6d5-e3ad-4d94-905a-cb321c88ab07" providerId="ADAL" clId="{8D22762C-1DEC-4B11-A479-C691618F0372}" dt="2020-07-14T03:07:08.747" v="18" actId="478"/>
          <ac:picMkLst>
            <pc:docMk/>
            <pc:sldMk cId="4181390899" sldId="268"/>
            <ac:picMk id="21" creationId="{8462ED3A-55C3-45C0-95EF-5BA054B08F98}"/>
          </ac:picMkLst>
        </pc:picChg>
        <pc:picChg chg="del">
          <ac:chgData name="Robert Routledge" userId="70e5c6d5-e3ad-4d94-905a-cb321c88ab07" providerId="ADAL" clId="{8D22762C-1DEC-4B11-A479-C691618F0372}" dt="2020-07-14T03:07:42.850" v="53" actId="478"/>
          <ac:picMkLst>
            <pc:docMk/>
            <pc:sldMk cId="4181390899" sldId="268"/>
            <ac:picMk id="22" creationId="{281FDB6F-7946-4B50-9177-BE1E69B5761D}"/>
          </ac:picMkLst>
        </pc:picChg>
        <pc:picChg chg="del">
          <ac:chgData name="Robert Routledge" userId="70e5c6d5-e3ad-4d94-905a-cb321c88ab07" providerId="ADAL" clId="{8D22762C-1DEC-4B11-A479-C691618F0372}" dt="2020-07-14T03:06:39.476" v="10" actId="478"/>
          <ac:picMkLst>
            <pc:docMk/>
            <pc:sldMk cId="4181390899" sldId="268"/>
            <ac:picMk id="25" creationId="{A1D19195-6D1A-4310-9C89-5AF344CB91DC}"/>
          </ac:picMkLst>
        </pc:picChg>
        <pc:picChg chg="del">
          <ac:chgData name="Robert Routledge" userId="70e5c6d5-e3ad-4d94-905a-cb321c88ab07" providerId="ADAL" clId="{8D22762C-1DEC-4B11-A479-C691618F0372}" dt="2020-07-14T03:06:39.476" v="10" actId="478"/>
          <ac:picMkLst>
            <pc:docMk/>
            <pc:sldMk cId="4181390899" sldId="268"/>
            <ac:picMk id="26" creationId="{45D79CB4-D6A3-4645-920C-4F93770311CA}"/>
          </ac:picMkLst>
        </pc:picChg>
        <pc:picChg chg="del">
          <ac:chgData name="Robert Routledge" userId="70e5c6d5-e3ad-4d94-905a-cb321c88ab07" providerId="ADAL" clId="{8D22762C-1DEC-4B11-A479-C691618F0372}" dt="2020-07-14T03:06:39.476" v="10" actId="478"/>
          <ac:picMkLst>
            <pc:docMk/>
            <pc:sldMk cId="4181390899" sldId="268"/>
            <ac:picMk id="28" creationId="{3EB94956-ED79-4570-9FC1-F5C51BF4C9F1}"/>
          </ac:picMkLst>
        </pc:picChg>
      </pc:sldChg>
      <pc:sldChg chg="addSp delSp modSp add del delAnim">
        <pc:chgData name="Robert Routledge" userId="70e5c6d5-e3ad-4d94-905a-cb321c88ab07" providerId="ADAL" clId="{8D22762C-1DEC-4B11-A479-C691618F0372}" dt="2020-07-14T03:19:37.795" v="807" actId="2696"/>
        <pc:sldMkLst>
          <pc:docMk/>
          <pc:sldMk cId="3646493630" sldId="269"/>
        </pc:sldMkLst>
        <pc:spChg chg="del mod">
          <ac:chgData name="Robert Routledge" userId="70e5c6d5-e3ad-4d94-905a-cb321c88ab07" providerId="ADAL" clId="{8D22762C-1DEC-4B11-A479-C691618F0372}" dt="2020-07-14T03:13:34.779" v="531" actId="478"/>
          <ac:spMkLst>
            <pc:docMk/>
            <pc:sldMk cId="3646493630" sldId="269"/>
            <ac:spMk id="5" creationId="{37CD4192-D71D-4B45-B9C1-21C13A0BD534}"/>
          </ac:spMkLst>
        </pc:spChg>
        <pc:spChg chg="del mod">
          <ac:chgData name="Robert Routledge" userId="70e5c6d5-e3ad-4d94-905a-cb321c88ab07" providerId="ADAL" clId="{8D22762C-1DEC-4B11-A479-C691618F0372}" dt="2020-07-14T03:10:36.192" v="459" actId="478"/>
          <ac:spMkLst>
            <pc:docMk/>
            <pc:sldMk cId="3646493630" sldId="269"/>
            <ac:spMk id="16" creationId="{306457E5-49C7-4452-B9A2-35CFBDCD2BAC}"/>
          </ac:spMkLst>
        </pc:spChg>
        <pc:spChg chg="del">
          <ac:chgData name="Robert Routledge" userId="70e5c6d5-e3ad-4d94-905a-cb321c88ab07" providerId="ADAL" clId="{8D22762C-1DEC-4B11-A479-C691618F0372}" dt="2020-07-14T03:10:30.523" v="452" actId="478"/>
          <ac:spMkLst>
            <pc:docMk/>
            <pc:sldMk cId="3646493630" sldId="269"/>
            <ac:spMk id="17" creationId="{27B1A662-DBC2-4312-90EF-E41E5B31043E}"/>
          </ac:spMkLst>
        </pc:spChg>
        <pc:spChg chg="del">
          <ac:chgData name="Robert Routledge" userId="70e5c6d5-e3ad-4d94-905a-cb321c88ab07" providerId="ADAL" clId="{8D22762C-1DEC-4B11-A479-C691618F0372}" dt="2020-07-14T03:10:34.747" v="457" actId="478"/>
          <ac:spMkLst>
            <pc:docMk/>
            <pc:sldMk cId="3646493630" sldId="269"/>
            <ac:spMk id="18" creationId="{E022AC36-DA55-42D1-865B-E89CBE9FC69F}"/>
          </ac:spMkLst>
        </pc:spChg>
        <pc:spChg chg="del">
          <ac:chgData name="Robert Routledge" userId="70e5c6d5-e3ad-4d94-905a-cb321c88ab07" providerId="ADAL" clId="{8D22762C-1DEC-4B11-A479-C691618F0372}" dt="2020-07-14T03:10:31.075" v="453" actId="478"/>
          <ac:spMkLst>
            <pc:docMk/>
            <pc:sldMk cId="3646493630" sldId="269"/>
            <ac:spMk id="19" creationId="{7A3AA913-1519-4C1D-AFF8-6680F4FA61AC}"/>
          </ac:spMkLst>
        </pc:spChg>
        <pc:spChg chg="del">
          <ac:chgData name="Robert Routledge" userId="70e5c6d5-e3ad-4d94-905a-cb321c88ab07" providerId="ADAL" clId="{8D22762C-1DEC-4B11-A479-C691618F0372}" dt="2020-07-14T03:10:33.946" v="456" actId="478"/>
          <ac:spMkLst>
            <pc:docMk/>
            <pc:sldMk cId="3646493630" sldId="269"/>
            <ac:spMk id="20" creationId="{BB0DD4C8-0275-4A63-9E6E-7D1B14AB229E}"/>
          </ac:spMkLst>
        </pc:spChg>
        <pc:spChg chg="del">
          <ac:chgData name="Robert Routledge" userId="70e5c6d5-e3ad-4d94-905a-cb321c88ab07" providerId="ADAL" clId="{8D22762C-1DEC-4B11-A479-C691618F0372}" dt="2020-07-14T03:10:32.234" v="454" actId="478"/>
          <ac:spMkLst>
            <pc:docMk/>
            <pc:sldMk cId="3646493630" sldId="269"/>
            <ac:spMk id="23" creationId="{380A3A30-1CC2-46C5-9F33-75C81BB7373B}"/>
          </ac:spMkLst>
        </pc:spChg>
        <pc:spChg chg="del">
          <ac:chgData name="Robert Routledge" userId="70e5c6d5-e3ad-4d94-905a-cb321c88ab07" providerId="ADAL" clId="{8D22762C-1DEC-4B11-A479-C691618F0372}" dt="2020-07-14T03:16:01.258" v="625" actId="478"/>
          <ac:spMkLst>
            <pc:docMk/>
            <pc:sldMk cId="3646493630" sldId="269"/>
            <ac:spMk id="30" creationId="{244E8AE4-BC10-4717-BA45-099A57E3F6F3}"/>
          </ac:spMkLst>
        </pc:spChg>
        <pc:spChg chg="del">
          <ac:chgData name="Robert Routledge" userId="70e5c6d5-e3ad-4d94-905a-cb321c88ab07" providerId="ADAL" clId="{8D22762C-1DEC-4B11-A479-C691618F0372}" dt="2020-07-14T03:13:33.028" v="529" actId="478"/>
          <ac:spMkLst>
            <pc:docMk/>
            <pc:sldMk cId="3646493630" sldId="269"/>
            <ac:spMk id="31" creationId="{3468B1AE-19A7-4F4F-999B-D99938E7F661}"/>
          </ac:spMkLst>
        </pc:spChg>
        <pc:picChg chg="add del">
          <ac:chgData name="Robert Routledge" userId="70e5c6d5-e3ad-4d94-905a-cb321c88ab07" providerId="ADAL" clId="{8D22762C-1DEC-4B11-A479-C691618F0372}" dt="2020-07-14T03:13:47.740" v="536"/>
          <ac:picMkLst>
            <pc:docMk/>
            <pc:sldMk cId="3646493630" sldId="269"/>
            <ac:picMk id="3" creationId="{AAECC9D2-F916-4D50-9B83-5399D7A50014}"/>
          </ac:picMkLst>
        </pc:picChg>
        <pc:picChg chg="del">
          <ac:chgData name="Robert Routledge" userId="70e5c6d5-e3ad-4d94-905a-cb321c88ab07" providerId="ADAL" clId="{8D22762C-1DEC-4B11-A479-C691618F0372}" dt="2020-07-14T03:10:32.789" v="455" actId="478"/>
          <ac:picMkLst>
            <pc:docMk/>
            <pc:sldMk cId="3646493630" sldId="269"/>
            <ac:picMk id="4" creationId="{0B63DD31-BB3A-486D-A2AB-B448DB34871D}"/>
          </ac:picMkLst>
        </pc:picChg>
        <pc:picChg chg="add del mod">
          <ac:chgData name="Robert Routledge" userId="70e5c6d5-e3ad-4d94-905a-cb321c88ab07" providerId="ADAL" clId="{8D22762C-1DEC-4B11-A479-C691618F0372}" dt="2020-07-14T03:14:12.947" v="544" actId="478"/>
          <ac:picMkLst>
            <pc:docMk/>
            <pc:sldMk cId="3646493630" sldId="269"/>
            <ac:picMk id="6" creationId="{1713798C-6994-4C0F-A94B-AA7A58E59748}"/>
          </ac:picMkLst>
        </pc:picChg>
        <pc:picChg chg="add del">
          <ac:chgData name="Robert Routledge" userId="70e5c6d5-e3ad-4d94-905a-cb321c88ab07" providerId="ADAL" clId="{8D22762C-1DEC-4B11-A479-C691618F0372}" dt="2020-07-14T03:13:23.266" v="525" actId="478"/>
          <ac:picMkLst>
            <pc:docMk/>
            <pc:sldMk cId="3646493630" sldId="269"/>
            <ac:picMk id="7" creationId="{E49E12E7-E72B-47B6-9D02-4A820D47A5DE}"/>
          </ac:picMkLst>
        </pc:picChg>
        <pc:picChg chg="add del">
          <ac:chgData name="Robert Routledge" userId="70e5c6d5-e3ad-4d94-905a-cb321c88ab07" providerId="ADAL" clId="{8D22762C-1DEC-4B11-A479-C691618F0372}" dt="2020-07-14T03:13:22.851" v="524" actId="478"/>
          <ac:picMkLst>
            <pc:docMk/>
            <pc:sldMk cId="3646493630" sldId="269"/>
            <ac:picMk id="8" creationId="{6FD6C0B1-C582-4F34-8185-0B9686598300}"/>
          </ac:picMkLst>
        </pc:picChg>
        <pc:picChg chg="add del">
          <ac:chgData name="Robert Routledge" userId="70e5c6d5-e3ad-4d94-905a-cb321c88ab07" providerId="ADAL" clId="{8D22762C-1DEC-4B11-A479-C691618F0372}" dt="2020-07-14T03:13:22.433" v="523" actId="478"/>
          <ac:picMkLst>
            <pc:docMk/>
            <pc:sldMk cId="3646493630" sldId="269"/>
            <ac:picMk id="9" creationId="{AC4E38C0-3FC8-4D02-8CCC-3737F15476AC}"/>
          </ac:picMkLst>
        </pc:picChg>
        <pc:picChg chg="add del mod">
          <ac:chgData name="Robert Routledge" userId="70e5c6d5-e3ad-4d94-905a-cb321c88ab07" providerId="ADAL" clId="{8D22762C-1DEC-4B11-A479-C691618F0372}" dt="2020-07-14T03:18:58.860" v="750"/>
          <ac:picMkLst>
            <pc:docMk/>
            <pc:sldMk cId="3646493630" sldId="269"/>
            <ac:picMk id="10" creationId="{300061D7-D99D-4C0B-803C-D48ECEAAE760}"/>
          </ac:picMkLst>
        </pc:picChg>
        <pc:picChg chg="add del">
          <ac:chgData name="Robert Routledge" userId="70e5c6d5-e3ad-4d94-905a-cb321c88ab07" providerId="ADAL" clId="{8D22762C-1DEC-4B11-A479-C691618F0372}" dt="2020-07-14T03:17:59.347" v="747" actId="478"/>
          <ac:picMkLst>
            <pc:docMk/>
            <pc:sldMk cId="3646493630" sldId="269"/>
            <ac:picMk id="11" creationId="{32FB7DEC-BA0A-4B0D-9EA8-2C41C7CAAB4E}"/>
          </ac:picMkLst>
        </pc:picChg>
        <pc:picChg chg="add del mod">
          <ac:chgData name="Robert Routledge" userId="70e5c6d5-e3ad-4d94-905a-cb321c88ab07" providerId="ADAL" clId="{8D22762C-1DEC-4B11-A479-C691618F0372}" dt="2020-07-14T03:15:33.931" v="585"/>
          <ac:picMkLst>
            <pc:docMk/>
            <pc:sldMk cId="3646493630" sldId="269"/>
            <ac:picMk id="21" creationId="{67D7ABDE-BB28-4EA7-B905-44E7D4F0D869}"/>
          </ac:picMkLst>
        </pc:picChg>
      </pc:sldChg>
      <pc:sldChg chg="addSp delSp modSp add del ord delAnim">
        <pc:chgData name="Robert Routledge" userId="70e5c6d5-e3ad-4d94-905a-cb321c88ab07" providerId="ADAL" clId="{8D22762C-1DEC-4B11-A479-C691618F0372}" dt="2020-07-15T00:43:34.022" v="810" actId="2696"/>
        <pc:sldMkLst>
          <pc:docMk/>
          <pc:sldMk cId="2948030656" sldId="270"/>
        </pc:sldMkLst>
        <pc:spChg chg="mod">
          <ac:chgData name="Robert Routledge" userId="70e5c6d5-e3ad-4d94-905a-cb321c88ab07" providerId="ADAL" clId="{8D22762C-1DEC-4B11-A479-C691618F0372}" dt="2020-07-14T03:16:22.113" v="688" actId="20577"/>
          <ac:spMkLst>
            <pc:docMk/>
            <pc:sldMk cId="2948030656" sldId="270"/>
            <ac:spMk id="2" creationId="{EF076EC6-8086-465A-9484-A693A293821E}"/>
          </ac:spMkLst>
        </pc:spChg>
        <pc:spChg chg="del mod">
          <ac:chgData name="Robert Routledge" userId="70e5c6d5-e3ad-4d94-905a-cb321c88ab07" providerId="ADAL" clId="{8D22762C-1DEC-4B11-A479-C691618F0372}" dt="2020-07-14T03:14:24.387" v="549" actId="478"/>
          <ac:spMkLst>
            <pc:docMk/>
            <pc:sldMk cId="2948030656" sldId="270"/>
            <ac:spMk id="5" creationId="{37CD4192-D71D-4B45-B9C1-21C13A0BD534}"/>
          </ac:spMkLst>
        </pc:spChg>
        <pc:spChg chg="del">
          <ac:chgData name="Robert Routledge" userId="70e5c6d5-e3ad-4d94-905a-cb321c88ab07" providerId="ADAL" clId="{8D22762C-1DEC-4B11-A479-C691618F0372}" dt="2020-07-14T03:14:23.296" v="547" actId="478"/>
          <ac:spMkLst>
            <pc:docMk/>
            <pc:sldMk cId="2948030656" sldId="270"/>
            <ac:spMk id="30" creationId="{244E8AE4-BC10-4717-BA45-099A57E3F6F3}"/>
          </ac:spMkLst>
        </pc:spChg>
        <pc:spChg chg="del">
          <ac:chgData name="Robert Routledge" userId="70e5c6d5-e3ad-4d94-905a-cb321c88ab07" providerId="ADAL" clId="{8D22762C-1DEC-4B11-A479-C691618F0372}" dt="2020-07-14T03:14:24.842" v="550" actId="478"/>
          <ac:spMkLst>
            <pc:docMk/>
            <pc:sldMk cId="2948030656" sldId="270"/>
            <ac:spMk id="31" creationId="{3468B1AE-19A7-4F4F-999B-D99938E7F661}"/>
          </ac:spMkLst>
        </pc:spChg>
        <pc:picChg chg="del">
          <ac:chgData name="Robert Routledge" userId="70e5c6d5-e3ad-4d94-905a-cb321c88ab07" providerId="ADAL" clId="{8D22762C-1DEC-4B11-A479-C691618F0372}" dt="2020-07-14T03:13:55.107" v="543" actId="478"/>
          <ac:picMkLst>
            <pc:docMk/>
            <pc:sldMk cId="2948030656" sldId="270"/>
            <ac:picMk id="3" creationId="{AAECC9D2-F916-4D50-9B83-5399D7A50014}"/>
          </ac:picMkLst>
        </pc:picChg>
        <pc:picChg chg="del">
          <ac:chgData name="Robert Routledge" userId="70e5c6d5-e3ad-4d94-905a-cb321c88ab07" providerId="ADAL" clId="{8D22762C-1DEC-4B11-A479-C691618F0372}" dt="2020-07-14T03:13:54.246" v="542" actId="478"/>
          <ac:picMkLst>
            <pc:docMk/>
            <pc:sldMk cId="2948030656" sldId="270"/>
            <ac:picMk id="6" creationId="{1713798C-6994-4C0F-A94B-AA7A58E59748}"/>
          </ac:picMkLst>
        </pc:picChg>
        <pc:picChg chg="del">
          <ac:chgData name="Robert Routledge" userId="70e5c6d5-e3ad-4d94-905a-cb321c88ab07" providerId="ADAL" clId="{8D22762C-1DEC-4B11-A479-C691618F0372}" dt="2020-07-14T03:13:52.826" v="540" actId="478"/>
          <ac:picMkLst>
            <pc:docMk/>
            <pc:sldMk cId="2948030656" sldId="270"/>
            <ac:picMk id="7" creationId="{E49E12E7-E72B-47B6-9D02-4A820D47A5DE}"/>
          </ac:picMkLst>
        </pc:picChg>
        <pc:picChg chg="del">
          <ac:chgData name="Robert Routledge" userId="70e5c6d5-e3ad-4d94-905a-cb321c88ab07" providerId="ADAL" clId="{8D22762C-1DEC-4B11-A479-C691618F0372}" dt="2020-07-14T03:13:52.178" v="539" actId="478"/>
          <ac:picMkLst>
            <pc:docMk/>
            <pc:sldMk cId="2948030656" sldId="270"/>
            <ac:picMk id="8" creationId="{6FD6C0B1-C582-4F34-8185-0B9686598300}"/>
          </ac:picMkLst>
        </pc:picChg>
        <pc:picChg chg="del">
          <ac:chgData name="Robert Routledge" userId="70e5c6d5-e3ad-4d94-905a-cb321c88ab07" providerId="ADAL" clId="{8D22762C-1DEC-4B11-A479-C691618F0372}" dt="2020-07-14T03:13:51.360" v="538" actId="478"/>
          <ac:picMkLst>
            <pc:docMk/>
            <pc:sldMk cId="2948030656" sldId="270"/>
            <ac:picMk id="9" creationId="{AC4E38C0-3FC8-4D02-8CCC-3737F15476AC}"/>
          </ac:picMkLst>
        </pc:picChg>
        <pc:picChg chg="add del">
          <ac:chgData name="Robert Routledge" userId="70e5c6d5-e3ad-4d94-905a-cb321c88ab07" providerId="ADAL" clId="{8D22762C-1DEC-4B11-A479-C691618F0372}" dt="2020-07-14T03:13:53.259" v="541" actId="478"/>
          <ac:picMkLst>
            <pc:docMk/>
            <pc:sldMk cId="2948030656" sldId="270"/>
            <ac:picMk id="11" creationId="{79FD253C-5334-4243-9E52-CBD01DA8A588}"/>
          </ac:picMkLst>
        </pc:picChg>
        <pc:picChg chg="add mod">
          <ac:chgData name="Robert Routledge" userId="70e5c6d5-e3ad-4d94-905a-cb321c88ab07" providerId="ADAL" clId="{8D22762C-1DEC-4B11-A479-C691618F0372}" dt="2020-07-14T03:14:29.111" v="552" actId="1076"/>
          <ac:picMkLst>
            <pc:docMk/>
            <pc:sldMk cId="2948030656" sldId="270"/>
            <ac:picMk id="12" creationId="{D1BC7C66-069D-49D4-ACD3-066018FAC683}"/>
          </ac:picMkLst>
        </pc:picChg>
      </pc:sldChg>
      <pc:sldChg chg="addSp delSp modSp add del ord delAnim">
        <pc:chgData name="Robert Routledge" userId="70e5c6d5-e3ad-4d94-905a-cb321c88ab07" providerId="ADAL" clId="{8D22762C-1DEC-4B11-A479-C691618F0372}" dt="2020-07-15T00:43:34.017" v="809" actId="2696"/>
        <pc:sldMkLst>
          <pc:docMk/>
          <pc:sldMk cId="2805043656" sldId="271"/>
        </pc:sldMkLst>
        <pc:spChg chg="mod">
          <ac:chgData name="Robert Routledge" userId="70e5c6d5-e3ad-4d94-905a-cb321c88ab07" providerId="ADAL" clId="{8D22762C-1DEC-4B11-A479-C691618F0372}" dt="2020-07-14T03:15:53.843" v="624" actId="20577"/>
          <ac:spMkLst>
            <pc:docMk/>
            <pc:sldMk cId="2805043656" sldId="271"/>
            <ac:spMk id="2" creationId="{EF076EC6-8086-465A-9484-A693A293821E}"/>
          </ac:spMkLst>
        </pc:spChg>
        <pc:spChg chg="del">
          <ac:chgData name="Robert Routledge" userId="70e5c6d5-e3ad-4d94-905a-cb321c88ab07" providerId="ADAL" clId="{8D22762C-1DEC-4B11-A479-C691618F0372}" dt="2020-07-14T03:13:02.429" v="516" actId="478"/>
          <ac:spMkLst>
            <pc:docMk/>
            <pc:sldMk cId="2805043656" sldId="271"/>
            <ac:spMk id="5" creationId="{37CD4192-D71D-4B45-B9C1-21C13A0BD534}"/>
          </ac:spMkLst>
        </pc:spChg>
        <pc:spChg chg="del">
          <ac:chgData name="Robert Routledge" userId="70e5c6d5-e3ad-4d94-905a-cb321c88ab07" providerId="ADAL" clId="{8D22762C-1DEC-4B11-A479-C691618F0372}" dt="2020-07-14T03:13:06.042" v="519" actId="478"/>
          <ac:spMkLst>
            <pc:docMk/>
            <pc:sldMk cId="2805043656" sldId="271"/>
            <ac:spMk id="30" creationId="{244E8AE4-BC10-4717-BA45-099A57E3F6F3}"/>
          </ac:spMkLst>
        </pc:spChg>
        <pc:spChg chg="del">
          <ac:chgData name="Robert Routledge" userId="70e5c6d5-e3ad-4d94-905a-cb321c88ab07" providerId="ADAL" clId="{8D22762C-1DEC-4B11-A479-C691618F0372}" dt="2020-07-14T03:13:04.106" v="517" actId="478"/>
          <ac:spMkLst>
            <pc:docMk/>
            <pc:sldMk cId="2805043656" sldId="271"/>
            <ac:spMk id="31" creationId="{3468B1AE-19A7-4F4F-999B-D99938E7F661}"/>
          </ac:spMkLst>
        </pc:spChg>
        <pc:picChg chg="mod">
          <ac:chgData name="Robert Routledge" userId="70e5c6d5-e3ad-4d94-905a-cb321c88ab07" providerId="ADAL" clId="{8D22762C-1DEC-4B11-A479-C691618F0372}" dt="2020-07-14T03:13:01.261" v="515" actId="1076"/>
          <ac:picMkLst>
            <pc:docMk/>
            <pc:sldMk cId="2805043656" sldId="271"/>
            <ac:picMk id="3" creationId="{AAECC9D2-F916-4D50-9B83-5399D7A50014}"/>
          </ac:picMkLst>
        </pc:picChg>
        <pc:picChg chg="del mod">
          <ac:chgData name="Robert Routledge" userId="70e5c6d5-e3ad-4d94-905a-cb321c88ab07" providerId="ADAL" clId="{8D22762C-1DEC-4B11-A479-C691618F0372}" dt="2020-07-14T03:15:17.954" v="583" actId="478"/>
          <ac:picMkLst>
            <pc:docMk/>
            <pc:sldMk cId="2805043656" sldId="271"/>
            <ac:picMk id="6" creationId="{1713798C-6994-4C0F-A94B-AA7A58E59748}"/>
          </ac:picMkLst>
        </pc:picChg>
        <pc:picChg chg="del mod">
          <ac:chgData name="Robert Routledge" userId="70e5c6d5-e3ad-4d94-905a-cb321c88ab07" providerId="ADAL" clId="{8D22762C-1DEC-4B11-A479-C691618F0372}" dt="2020-07-14T03:13:26.902" v="526"/>
          <ac:picMkLst>
            <pc:docMk/>
            <pc:sldMk cId="2805043656" sldId="271"/>
            <ac:picMk id="7" creationId="{E49E12E7-E72B-47B6-9D02-4A820D47A5DE}"/>
          </ac:picMkLst>
        </pc:picChg>
        <pc:picChg chg="del">
          <ac:chgData name="Robert Routledge" userId="70e5c6d5-e3ad-4d94-905a-cb321c88ab07" providerId="ADAL" clId="{8D22762C-1DEC-4B11-A479-C691618F0372}" dt="2020-07-14T03:12:51.778" v="513" actId="478"/>
          <ac:picMkLst>
            <pc:docMk/>
            <pc:sldMk cId="2805043656" sldId="271"/>
            <ac:picMk id="8" creationId="{6FD6C0B1-C582-4F34-8185-0B9686598300}"/>
          </ac:picMkLst>
        </pc:picChg>
        <pc:picChg chg="del">
          <ac:chgData name="Robert Routledge" userId="70e5c6d5-e3ad-4d94-905a-cb321c88ab07" providerId="ADAL" clId="{8D22762C-1DEC-4B11-A479-C691618F0372}" dt="2020-07-14T03:12:50.970" v="512" actId="478"/>
          <ac:picMkLst>
            <pc:docMk/>
            <pc:sldMk cId="2805043656" sldId="271"/>
            <ac:picMk id="9" creationId="{AC4E38C0-3FC8-4D02-8CCC-3737F15476AC}"/>
          </ac:picMkLst>
        </pc:picChg>
        <pc:picChg chg="add mod">
          <ac:chgData name="Robert Routledge" userId="70e5c6d5-e3ad-4d94-905a-cb321c88ab07" providerId="ADAL" clId="{8D22762C-1DEC-4B11-A479-C691618F0372}" dt="2020-07-14T03:15:40.264" v="587" actId="1076"/>
          <ac:picMkLst>
            <pc:docMk/>
            <pc:sldMk cId="2805043656" sldId="271"/>
            <ac:picMk id="11" creationId="{E43CF54A-29A2-43A4-AE5F-B2ADC9E1A987}"/>
          </ac:picMkLst>
        </pc:picChg>
      </pc:sldChg>
      <pc:sldChg chg="addSp delSp modSp add del ord delAnim">
        <pc:chgData name="Robert Routledge" userId="70e5c6d5-e3ad-4d94-905a-cb321c88ab07" providerId="ADAL" clId="{8D22762C-1DEC-4B11-A479-C691618F0372}" dt="2020-07-15T00:43:34.027" v="811" actId="2696"/>
        <pc:sldMkLst>
          <pc:docMk/>
          <pc:sldMk cId="3968526754" sldId="272"/>
        </pc:sldMkLst>
        <pc:spChg chg="mod">
          <ac:chgData name="Robert Routledge" userId="70e5c6d5-e3ad-4d94-905a-cb321c88ab07" providerId="ADAL" clId="{8D22762C-1DEC-4B11-A479-C691618F0372}" dt="2020-07-14T03:19:29.922" v="806" actId="20577"/>
          <ac:spMkLst>
            <pc:docMk/>
            <pc:sldMk cId="3968526754" sldId="272"/>
            <ac:spMk id="2" creationId="{EF076EC6-8086-465A-9484-A693A293821E}"/>
          </ac:spMkLst>
        </pc:spChg>
        <pc:spChg chg="del mod">
          <ac:chgData name="Robert Routledge" userId="70e5c6d5-e3ad-4d94-905a-cb321c88ab07" providerId="ADAL" clId="{8D22762C-1DEC-4B11-A479-C691618F0372}" dt="2020-07-14T03:14:52.051" v="560" actId="478"/>
          <ac:spMkLst>
            <pc:docMk/>
            <pc:sldMk cId="3968526754" sldId="272"/>
            <ac:spMk id="5" creationId="{37CD4192-D71D-4B45-B9C1-21C13A0BD534}"/>
          </ac:spMkLst>
        </pc:spChg>
        <pc:spChg chg="del">
          <ac:chgData name="Robert Routledge" userId="70e5c6d5-e3ad-4d94-905a-cb321c88ab07" providerId="ADAL" clId="{8D22762C-1DEC-4B11-A479-C691618F0372}" dt="2020-07-14T03:14:52.587" v="561" actId="478"/>
          <ac:spMkLst>
            <pc:docMk/>
            <pc:sldMk cId="3968526754" sldId="272"/>
            <ac:spMk id="30" creationId="{244E8AE4-BC10-4717-BA45-099A57E3F6F3}"/>
          </ac:spMkLst>
        </pc:spChg>
        <pc:spChg chg="del">
          <ac:chgData name="Robert Routledge" userId="70e5c6d5-e3ad-4d94-905a-cb321c88ab07" providerId="ADAL" clId="{8D22762C-1DEC-4B11-A479-C691618F0372}" dt="2020-07-14T03:14:53.026" v="562" actId="478"/>
          <ac:spMkLst>
            <pc:docMk/>
            <pc:sldMk cId="3968526754" sldId="272"/>
            <ac:spMk id="31" creationId="{3468B1AE-19A7-4F4F-999B-D99938E7F661}"/>
          </ac:spMkLst>
        </pc:spChg>
        <pc:picChg chg="del">
          <ac:chgData name="Robert Routledge" userId="70e5c6d5-e3ad-4d94-905a-cb321c88ab07" providerId="ADAL" clId="{8D22762C-1DEC-4B11-A479-C691618F0372}" dt="2020-07-14T03:14:50.122" v="557" actId="478"/>
          <ac:picMkLst>
            <pc:docMk/>
            <pc:sldMk cId="3968526754" sldId="272"/>
            <ac:picMk id="3" creationId="{AAECC9D2-F916-4D50-9B83-5399D7A50014}"/>
          </ac:picMkLst>
        </pc:picChg>
        <pc:picChg chg="add mod">
          <ac:chgData name="Robert Routledge" userId="70e5c6d5-e3ad-4d94-905a-cb321c88ab07" providerId="ADAL" clId="{8D22762C-1DEC-4B11-A479-C691618F0372}" dt="2020-07-14T03:19:06.266" v="753" actId="14100"/>
          <ac:picMkLst>
            <pc:docMk/>
            <pc:sldMk cId="3968526754" sldId="272"/>
            <ac:picMk id="4" creationId="{056FFE81-A4EE-4F3B-B27E-A7842D7E84B9}"/>
          </ac:picMkLst>
        </pc:picChg>
        <pc:picChg chg="del">
          <ac:chgData name="Robert Routledge" userId="70e5c6d5-e3ad-4d94-905a-cb321c88ab07" providerId="ADAL" clId="{8D22762C-1DEC-4B11-A479-C691618F0372}" dt="2020-07-14T03:14:49.339" v="556" actId="478"/>
          <ac:picMkLst>
            <pc:docMk/>
            <pc:sldMk cId="3968526754" sldId="272"/>
            <ac:picMk id="6" creationId="{1713798C-6994-4C0F-A94B-AA7A58E59748}"/>
          </ac:picMkLst>
        </pc:picChg>
        <pc:picChg chg="del mod">
          <ac:chgData name="Robert Routledge" userId="70e5c6d5-e3ad-4d94-905a-cb321c88ab07" providerId="ADAL" clId="{8D22762C-1DEC-4B11-A479-C691618F0372}" dt="2020-07-14T03:14:46.793" v="555" actId="478"/>
          <ac:picMkLst>
            <pc:docMk/>
            <pc:sldMk cId="3968526754" sldId="272"/>
            <ac:picMk id="7" creationId="{E49E12E7-E72B-47B6-9D02-4A820D47A5DE}"/>
          </ac:picMkLst>
        </pc:picChg>
        <pc:picChg chg="del mod">
          <ac:chgData name="Robert Routledge" userId="70e5c6d5-e3ad-4d94-905a-cb321c88ab07" providerId="ADAL" clId="{8D22762C-1DEC-4B11-A479-C691618F0372}" dt="2020-07-14T03:14:20.558" v="546"/>
          <ac:picMkLst>
            <pc:docMk/>
            <pc:sldMk cId="3968526754" sldId="272"/>
            <ac:picMk id="8" creationId="{6FD6C0B1-C582-4F34-8185-0B9686598300}"/>
          </ac:picMkLst>
        </pc:picChg>
        <pc:picChg chg="del mod">
          <ac:chgData name="Robert Routledge" userId="70e5c6d5-e3ad-4d94-905a-cb321c88ab07" providerId="ADAL" clId="{8D22762C-1DEC-4B11-A479-C691618F0372}" dt="2020-07-14T03:14:50.771" v="558" actId="478"/>
          <ac:picMkLst>
            <pc:docMk/>
            <pc:sldMk cId="3968526754" sldId="272"/>
            <ac:picMk id="9" creationId="{AC4E38C0-3FC8-4D02-8CCC-3737F15476AC}"/>
          </ac:picMkLst>
        </pc:picChg>
        <pc:picChg chg="add mod">
          <ac:chgData name="Robert Routledge" userId="70e5c6d5-e3ad-4d94-905a-cb321c88ab07" providerId="ADAL" clId="{8D22762C-1DEC-4B11-A479-C691618F0372}" dt="2020-07-14T03:19:15.792" v="757" actId="1076"/>
          <ac:picMkLst>
            <pc:docMk/>
            <pc:sldMk cId="3968526754" sldId="272"/>
            <ac:picMk id="12" creationId="{A37B5C71-9B09-416F-8C9D-41E49C6F673C}"/>
          </ac:picMkLst>
        </pc:picChg>
      </pc:sldChg>
      <pc:sldChg chg="delSp modSp add">
        <pc:chgData name="Robert Routledge" userId="70e5c6d5-e3ad-4d94-905a-cb321c88ab07" providerId="ADAL" clId="{8D22762C-1DEC-4B11-A479-C691618F0372}" dt="2020-07-14T03:17:42.356" v="746" actId="20577"/>
        <pc:sldMkLst>
          <pc:docMk/>
          <pc:sldMk cId="512190035" sldId="273"/>
        </pc:sldMkLst>
        <pc:spChg chg="mod">
          <ac:chgData name="Robert Routledge" userId="70e5c6d5-e3ad-4d94-905a-cb321c88ab07" providerId="ADAL" clId="{8D22762C-1DEC-4B11-A479-C691618F0372}" dt="2020-07-14T03:17:42.356" v="746" actId="20577"/>
          <ac:spMkLst>
            <pc:docMk/>
            <pc:sldMk cId="512190035" sldId="273"/>
            <ac:spMk id="2" creationId="{EF076EC6-8086-465A-9484-A693A293821E}"/>
          </ac:spMkLst>
        </pc:spChg>
        <pc:picChg chg="del">
          <ac:chgData name="Robert Routledge" userId="70e5c6d5-e3ad-4d94-905a-cb321c88ab07" providerId="ADAL" clId="{8D22762C-1DEC-4B11-A479-C691618F0372}" dt="2020-07-14T03:17:26.643" v="692" actId="478"/>
          <ac:picMkLst>
            <pc:docMk/>
            <pc:sldMk cId="512190035" sldId="273"/>
            <ac:picMk id="10" creationId="{300061D7-D99D-4C0B-803C-D48ECEAAE760}"/>
          </ac:picMkLst>
        </pc:picChg>
        <pc:picChg chg="mod">
          <ac:chgData name="Robert Routledge" userId="70e5c6d5-e3ad-4d94-905a-cb321c88ab07" providerId="ADAL" clId="{8D22762C-1DEC-4B11-A479-C691618F0372}" dt="2020-07-14T03:17:31.335" v="693" actId="1076"/>
          <ac:picMkLst>
            <pc:docMk/>
            <pc:sldMk cId="512190035" sldId="273"/>
            <ac:picMk id="11" creationId="{32FB7DEC-BA0A-4B0D-9EA8-2C41C7CAAB4E}"/>
          </ac:picMkLst>
        </pc:picChg>
      </pc:sldChg>
      <pc:sldChg chg="add del">
        <pc:chgData name="Robert Routledge" userId="70e5c6d5-e3ad-4d94-905a-cb321c88ab07" providerId="ADAL" clId="{8D22762C-1DEC-4B11-A479-C691618F0372}" dt="2020-07-15T00:43:34.033" v="812" actId="2696"/>
        <pc:sldMkLst>
          <pc:docMk/>
          <pc:sldMk cId="1759486909" sldId="274"/>
        </pc:sldMkLst>
      </pc:sldChg>
    </pc:docChg>
  </pc:docChgLst>
  <pc:docChgLst>
    <pc:chgData name="Robert Routledge" userId="70e5c6d5-e3ad-4d94-905a-cb321c88ab07" providerId="ADAL" clId="{F5D028BA-BF67-451A-8483-A8979310E400}"/>
    <pc:docChg chg="custSel addSld delSld modSld sldOrd">
      <pc:chgData name="Robert Routledge" userId="70e5c6d5-e3ad-4d94-905a-cb321c88ab07" providerId="ADAL" clId="{F5D028BA-BF67-451A-8483-A8979310E400}" dt="2020-07-28T01:49:36.821" v="711" actId="478"/>
      <pc:docMkLst>
        <pc:docMk/>
      </pc:docMkLst>
      <pc:sldChg chg="delSp modSp del delAnim">
        <pc:chgData name="Robert Routledge" userId="70e5c6d5-e3ad-4d94-905a-cb321c88ab07" providerId="ADAL" clId="{F5D028BA-BF67-451A-8483-A8979310E400}" dt="2020-07-28T01:27:53.423" v="14" actId="2696"/>
        <pc:sldMkLst>
          <pc:docMk/>
          <pc:sldMk cId="2406559140" sldId="266"/>
        </pc:sldMkLst>
        <pc:spChg chg="del">
          <ac:chgData name="Robert Routledge" userId="70e5c6d5-e3ad-4d94-905a-cb321c88ab07" providerId="ADAL" clId="{F5D028BA-BF67-451A-8483-A8979310E400}" dt="2020-07-28T01:27:19.505" v="0" actId="478"/>
          <ac:spMkLst>
            <pc:docMk/>
            <pc:sldMk cId="2406559140" sldId="266"/>
            <ac:spMk id="3" creationId="{44F709C3-9219-4E08-8092-9C6FBD1D822B}"/>
          </ac:spMkLst>
        </pc:spChg>
        <pc:spChg chg="del">
          <ac:chgData name="Robert Routledge" userId="70e5c6d5-e3ad-4d94-905a-cb321c88ab07" providerId="ADAL" clId="{F5D028BA-BF67-451A-8483-A8979310E400}" dt="2020-07-28T01:27:25.031" v="5" actId="478"/>
          <ac:spMkLst>
            <pc:docMk/>
            <pc:sldMk cId="2406559140" sldId="266"/>
            <ac:spMk id="10" creationId="{31493591-155B-48DE-B431-AD49FCE64BEE}"/>
          </ac:spMkLst>
        </pc:spChg>
        <pc:spChg chg="mod">
          <ac:chgData name="Robert Routledge" userId="70e5c6d5-e3ad-4d94-905a-cb321c88ab07" providerId="ADAL" clId="{F5D028BA-BF67-451A-8483-A8979310E400}" dt="2020-07-28T01:27:28.095" v="7" actId="6549"/>
          <ac:spMkLst>
            <pc:docMk/>
            <pc:sldMk cId="2406559140" sldId="266"/>
            <ac:spMk id="15" creationId="{7F276B37-697F-4289-BDA5-34FD2F347D69}"/>
          </ac:spMkLst>
        </pc:spChg>
        <pc:spChg chg="del">
          <ac:chgData name="Robert Routledge" userId="70e5c6d5-e3ad-4d94-905a-cb321c88ab07" providerId="ADAL" clId="{F5D028BA-BF67-451A-8483-A8979310E400}" dt="2020-07-28T01:27:27.542" v="6" actId="478"/>
          <ac:spMkLst>
            <pc:docMk/>
            <pc:sldMk cId="2406559140" sldId="266"/>
            <ac:spMk id="39" creationId="{1CA6A3D4-E9FF-4E2F-89FE-F24A7F344CD5}"/>
          </ac:spMkLst>
        </pc:spChg>
        <pc:picChg chg="del">
          <ac:chgData name="Robert Routledge" userId="70e5c6d5-e3ad-4d94-905a-cb321c88ab07" providerId="ADAL" clId="{F5D028BA-BF67-451A-8483-A8979310E400}" dt="2020-07-28T01:27:21.538" v="1" actId="478"/>
          <ac:picMkLst>
            <pc:docMk/>
            <pc:sldMk cId="2406559140" sldId="266"/>
            <ac:picMk id="7" creationId="{07931738-ADD2-4734-BEC4-4CD14D884D67}"/>
          </ac:picMkLst>
        </pc:picChg>
        <pc:picChg chg="del">
          <ac:chgData name="Robert Routledge" userId="70e5c6d5-e3ad-4d94-905a-cb321c88ab07" providerId="ADAL" clId="{F5D028BA-BF67-451A-8483-A8979310E400}" dt="2020-07-28T01:27:22.918" v="4" actId="478"/>
          <ac:picMkLst>
            <pc:docMk/>
            <pc:sldMk cId="2406559140" sldId="266"/>
            <ac:picMk id="5134" creationId="{2CB7D8F1-A301-4BE3-924B-DF7AE78490FB}"/>
          </ac:picMkLst>
        </pc:picChg>
        <pc:picChg chg="del">
          <ac:chgData name="Robert Routledge" userId="70e5c6d5-e3ad-4d94-905a-cb321c88ab07" providerId="ADAL" clId="{F5D028BA-BF67-451A-8483-A8979310E400}" dt="2020-07-28T01:27:22.017" v="2" actId="478"/>
          <ac:picMkLst>
            <pc:docMk/>
            <pc:sldMk cId="2406559140" sldId="266"/>
            <ac:picMk id="5136" creationId="{34D95D42-45A0-4109-B2FD-500C53DC83D9}"/>
          </ac:picMkLst>
        </pc:picChg>
        <pc:cxnChg chg="mod">
          <ac:chgData name="Robert Routledge" userId="70e5c6d5-e3ad-4d94-905a-cb321c88ab07" providerId="ADAL" clId="{F5D028BA-BF67-451A-8483-A8979310E400}" dt="2020-07-28T01:27:21.538" v="1" actId="478"/>
          <ac:cxnSpMkLst>
            <pc:docMk/>
            <pc:sldMk cId="2406559140" sldId="266"/>
            <ac:cxnSpMk id="22" creationId="{08413104-2450-468E-AB59-FB8EF1E6391C}"/>
          </ac:cxnSpMkLst>
        </pc:cxnChg>
        <pc:cxnChg chg="mod">
          <ac:chgData name="Robert Routledge" userId="70e5c6d5-e3ad-4d94-905a-cb321c88ab07" providerId="ADAL" clId="{F5D028BA-BF67-451A-8483-A8979310E400}" dt="2020-07-28T01:27:21.538" v="1" actId="478"/>
          <ac:cxnSpMkLst>
            <pc:docMk/>
            <pc:sldMk cId="2406559140" sldId="266"/>
            <ac:cxnSpMk id="24" creationId="{046486D1-BCA3-4634-B6C0-E66E0D87AD0B}"/>
          </ac:cxnSpMkLst>
        </pc:cxnChg>
        <pc:cxnChg chg="del mod">
          <ac:chgData name="Robert Routledge" userId="70e5c6d5-e3ad-4d94-905a-cb321c88ab07" providerId="ADAL" clId="{F5D028BA-BF67-451A-8483-A8979310E400}" dt="2020-07-28T01:27:22.518" v="3" actId="478"/>
          <ac:cxnSpMkLst>
            <pc:docMk/>
            <pc:sldMk cId="2406559140" sldId="266"/>
            <ac:cxnSpMk id="28" creationId="{9AD17AC8-CF8C-4EE5-8E40-3FF8061C3F9D}"/>
          </ac:cxnSpMkLst>
        </pc:cxnChg>
      </pc:sldChg>
      <pc:sldChg chg="del">
        <pc:chgData name="Robert Routledge" userId="70e5c6d5-e3ad-4d94-905a-cb321c88ab07" providerId="ADAL" clId="{F5D028BA-BF67-451A-8483-A8979310E400}" dt="2020-07-28T01:29:41.843" v="98" actId="2696"/>
        <pc:sldMkLst>
          <pc:docMk/>
          <pc:sldMk cId="4181390899" sldId="268"/>
        </pc:sldMkLst>
      </pc:sldChg>
      <pc:sldChg chg="addSp delSp modSp">
        <pc:chgData name="Robert Routledge" userId="70e5c6d5-e3ad-4d94-905a-cb321c88ab07" providerId="ADAL" clId="{F5D028BA-BF67-451A-8483-A8979310E400}" dt="2020-07-28T01:35:28.990" v="399" actId="1076"/>
        <pc:sldMkLst>
          <pc:docMk/>
          <pc:sldMk cId="512190035" sldId="273"/>
        </pc:sldMkLst>
        <pc:spChg chg="mod">
          <ac:chgData name="Robert Routledge" userId="70e5c6d5-e3ad-4d94-905a-cb321c88ab07" providerId="ADAL" clId="{F5D028BA-BF67-451A-8483-A8979310E400}" dt="2020-07-28T01:31:09.901" v="216" actId="6549"/>
          <ac:spMkLst>
            <pc:docMk/>
            <pc:sldMk cId="512190035" sldId="273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5:28.990" v="399" actId="1076"/>
          <ac:picMkLst>
            <pc:docMk/>
            <pc:sldMk cId="512190035" sldId="273"/>
            <ac:picMk id="3" creationId="{89FFC688-AEA1-4B06-BBE8-75852CC00843}"/>
          </ac:picMkLst>
        </pc:picChg>
        <pc:picChg chg="add del mod">
          <ac:chgData name="Robert Routledge" userId="70e5c6d5-e3ad-4d94-905a-cb321c88ab07" providerId="ADAL" clId="{F5D028BA-BF67-451A-8483-A8979310E400}" dt="2020-07-28T01:32:47.328" v="228"/>
          <ac:picMkLst>
            <pc:docMk/>
            <pc:sldMk cId="512190035" sldId="273"/>
            <ac:picMk id="4" creationId="{D260ACA5-CD47-4894-86FF-E2254F34EDDE}"/>
          </ac:picMkLst>
        </pc:picChg>
        <pc:picChg chg="add del">
          <ac:chgData name="Robert Routledge" userId="70e5c6d5-e3ad-4d94-905a-cb321c88ab07" providerId="ADAL" clId="{F5D028BA-BF67-451A-8483-A8979310E400}" dt="2020-07-28T01:32:43.870" v="227" actId="478"/>
          <ac:picMkLst>
            <pc:docMk/>
            <pc:sldMk cId="512190035" sldId="273"/>
            <ac:picMk id="5" creationId="{BCBC7C28-FEAC-48D1-BA06-78D7FB759DDB}"/>
          </ac:picMkLst>
        </pc:picChg>
        <pc:picChg chg="add mod">
          <ac:chgData name="Robert Routledge" userId="70e5c6d5-e3ad-4d94-905a-cb321c88ab07" providerId="ADAL" clId="{F5D028BA-BF67-451A-8483-A8979310E400}" dt="2020-07-28T01:35:27.773" v="398" actId="1076"/>
          <ac:picMkLst>
            <pc:docMk/>
            <pc:sldMk cId="512190035" sldId="273"/>
            <ac:picMk id="7" creationId="{FBD1E8EA-CC77-45B3-BBC6-1F5AB0C8797E}"/>
          </ac:picMkLst>
        </pc:picChg>
        <pc:picChg chg="del">
          <ac:chgData name="Robert Routledge" userId="70e5c6d5-e3ad-4d94-905a-cb321c88ab07" providerId="ADAL" clId="{F5D028BA-BF67-451A-8483-A8979310E400}" dt="2020-07-28T01:32:00.430" v="217" actId="478"/>
          <ac:picMkLst>
            <pc:docMk/>
            <pc:sldMk cId="512190035" sldId="273"/>
            <ac:picMk id="11" creationId="{32FB7DEC-BA0A-4B0D-9EA8-2C41C7CAAB4E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28:06.189" v="17"/>
        <pc:sldMkLst>
          <pc:docMk/>
          <pc:sldMk cId="1307809966" sldId="274"/>
        </pc:sldMkLst>
        <pc:spChg chg="del">
          <ac:chgData name="Robert Routledge" userId="70e5c6d5-e3ad-4d94-905a-cb321c88ab07" providerId="ADAL" clId="{F5D028BA-BF67-451A-8483-A8979310E400}" dt="2020-07-28T01:27:36.289" v="10" actId="478"/>
          <ac:spMkLst>
            <pc:docMk/>
            <pc:sldMk cId="1307809966" sldId="274"/>
            <ac:spMk id="2" creationId="{403B3705-E598-4C7D-B00A-E4C7D7DD970F}"/>
          </ac:spMkLst>
        </pc:spChg>
        <pc:spChg chg="del">
          <ac:chgData name="Robert Routledge" userId="70e5c6d5-e3ad-4d94-905a-cb321c88ab07" providerId="ADAL" clId="{F5D028BA-BF67-451A-8483-A8979310E400}" dt="2020-07-28T01:27:35.046" v="9" actId="478"/>
          <ac:spMkLst>
            <pc:docMk/>
            <pc:sldMk cId="1307809966" sldId="274"/>
            <ac:spMk id="3" creationId="{00D5D514-C721-4016-8380-B22C34AE399F}"/>
          </ac:spMkLst>
        </pc:spChg>
        <pc:picChg chg="add del mod">
          <ac:chgData name="Robert Routledge" userId="70e5c6d5-e3ad-4d94-905a-cb321c88ab07" providerId="ADAL" clId="{F5D028BA-BF67-451A-8483-A8979310E400}" dt="2020-07-28T01:28:06.189" v="17"/>
          <ac:picMkLst>
            <pc:docMk/>
            <pc:sldMk cId="1307809966" sldId="274"/>
            <ac:picMk id="4" creationId="{6C267CFC-8DEB-4871-967C-33C0572CB632}"/>
          </ac:picMkLst>
        </pc:picChg>
      </pc:sldChg>
      <pc:sldChg chg="addSp delSp modSp add ord">
        <pc:chgData name="Robert Routledge" userId="70e5c6d5-e3ad-4d94-905a-cb321c88ab07" providerId="ADAL" clId="{F5D028BA-BF67-451A-8483-A8979310E400}" dt="2020-07-28T01:28:19.360" v="35"/>
        <pc:sldMkLst>
          <pc:docMk/>
          <pc:sldMk cId="1588840362" sldId="275"/>
        </pc:sldMkLst>
        <pc:spChg chg="mod">
          <ac:chgData name="Robert Routledge" userId="70e5c6d5-e3ad-4d94-905a-cb321c88ab07" providerId="ADAL" clId="{F5D028BA-BF67-451A-8483-A8979310E400}" dt="2020-07-28T01:28:16.367" v="34" actId="20577"/>
          <ac:spMkLst>
            <pc:docMk/>
            <pc:sldMk cId="1588840362" sldId="275"/>
            <ac:spMk id="2" creationId="{DDF73297-26AF-432C-9B29-5715AAF95F50}"/>
          </ac:spMkLst>
        </pc:spChg>
        <pc:spChg chg="del">
          <ac:chgData name="Robert Routledge" userId="70e5c6d5-e3ad-4d94-905a-cb321c88ab07" providerId="ADAL" clId="{F5D028BA-BF67-451A-8483-A8979310E400}" dt="2020-07-28T01:28:04.240" v="16" actId="478"/>
          <ac:spMkLst>
            <pc:docMk/>
            <pc:sldMk cId="1588840362" sldId="275"/>
            <ac:spMk id="3" creationId="{F84B2E5F-2F3B-44C7-809F-48AFCC91736C}"/>
          </ac:spMkLst>
        </pc:spChg>
        <pc:picChg chg="add mod">
          <ac:chgData name="Robert Routledge" userId="70e5c6d5-e3ad-4d94-905a-cb321c88ab07" providerId="ADAL" clId="{F5D028BA-BF67-451A-8483-A8979310E400}" dt="2020-07-28T01:28:10.123" v="19" actId="1076"/>
          <ac:picMkLst>
            <pc:docMk/>
            <pc:sldMk cId="1588840362" sldId="275"/>
            <ac:picMk id="4" creationId="{CA4C0117-3047-4ACC-B9BA-C9E7DB6BF733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1:01.415" v="150" actId="20577"/>
        <pc:sldMkLst>
          <pc:docMk/>
          <pc:sldMk cId="1267662701" sldId="276"/>
        </pc:sldMkLst>
        <pc:spChg chg="mod">
          <ac:chgData name="Robert Routledge" userId="70e5c6d5-e3ad-4d94-905a-cb321c88ab07" providerId="ADAL" clId="{F5D028BA-BF67-451A-8483-A8979310E400}" dt="2020-07-28T01:31:01.415" v="150" actId="20577"/>
          <ac:spMkLst>
            <pc:docMk/>
            <pc:sldMk cId="1267662701" sldId="276"/>
            <ac:spMk id="2" creationId="{DDF73297-26AF-432C-9B29-5715AAF95F50}"/>
          </ac:spMkLst>
        </pc:spChg>
        <pc:picChg chg="add mod">
          <ac:chgData name="Robert Routledge" userId="70e5c6d5-e3ad-4d94-905a-cb321c88ab07" providerId="ADAL" clId="{F5D028BA-BF67-451A-8483-A8979310E400}" dt="2020-07-28T01:28:46.838" v="39" actId="1076"/>
          <ac:picMkLst>
            <pc:docMk/>
            <pc:sldMk cId="1267662701" sldId="276"/>
            <ac:picMk id="3" creationId="{BB46E816-42A4-478B-9FF3-7CCE495F0193}"/>
          </ac:picMkLst>
        </pc:picChg>
        <pc:picChg chg="del">
          <ac:chgData name="Robert Routledge" userId="70e5c6d5-e3ad-4d94-905a-cb321c88ab07" providerId="ADAL" clId="{F5D028BA-BF67-451A-8483-A8979310E400}" dt="2020-07-28T01:28:44.220" v="37" actId="478"/>
          <ac:picMkLst>
            <pc:docMk/>
            <pc:sldMk cId="1267662701" sldId="276"/>
            <ac:picMk id="4" creationId="{CA4C0117-3047-4ACC-B9BA-C9E7DB6BF733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0:57.214" v="140" actId="20577"/>
        <pc:sldMkLst>
          <pc:docMk/>
          <pc:sldMk cId="65369300" sldId="277"/>
        </pc:sldMkLst>
        <pc:spChg chg="mod">
          <ac:chgData name="Robert Routledge" userId="70e5c6d5-e3ad-4d94-905a-cb321c88ab07" providerId="ADAL" clId="{F5D028BA-BF67-451A-8483-A8979310E400}" dt="2020-07-28T01:30:57.214" v="140" actId="20577"/>
          <ac:spMkLst>
            <pc:docMk/>
            <pc:sldMk cId="65369300" sldId="277"/>
            <ac:spMk id="2" creationId="{DDF73297-26AF-432C-9B29-5715AAF95F50}"/>
          </ac:spMkLst>
        </pc:spChg>
        <pc:picChg chg="del">
          <ac:chgData name="Robert Routledge" userId="70e5c6d5-e3ad-4d94-905a-cb321c88ab07" providerId="ADAL" clId="{F5D028BA-BF67-451A-8483-A8979310E400}" dt="2020-07-28T01:29:28.896" v="72" actId="478"/>
          <ac:picMkLst>
            <pc:docMk/>
            <pc:sldMk cId="65369300" sldId="277"/>
            <ac:picMk id="3" creationId="{BB46E816-42A4-478B-9FF3-7CCE495F0193}"/>
          </ac:picMkLst>
        </pc:picChg>
        <pc:picChg chg="add mod">
          <ac:chgData name="Robert Routledge" userId="70e5c6d5-e3ad-4d94-905a-cb321c88ab07" providerId="ADAL" clId="{F5D028BA-BF67-451A-8483-A8979310E400}" dt="2020-07-28T01:29:31.616" v="74" actId="1076"/>
          <ac:picMkLst>
            <pc:docMk/>
            <pc:sldMk cId="65369300" sldId="277"/>
            <ac:picMk id="4" creationId="{C4F7A249-FC3F-4E13-B822-7CD8470FEB80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0:16.165" v="125" actId="1076"/>
        <pc:sldMkLst>
          <pc:docMk/>
          <pc:sldMk cId="1652960135" sldId="278"/>
        </pc:sldMkLst>
        <pc:spChg chg="mod">
          <ac:chgData name="Robert Routledge" userId="70e5c6d5-e3ad-4d94-905a-cb321c88ab07" providerId="ADAL" clId="{F5D028BA-BF67-451A-8483-A8979310E400}" dt="2020-07-28T01:29:51.830" v="123" actId="20577"/>
          <ac:spMkLst>
            <pc:docMk/>
            <pc:sldMk cId="1652960135" sldId="278"/>
            <ac:spMk id="2" creationId="{DDF73297-26AF-432C-9B29-5715AAF95F50}"/>
          </ac:spMkLst>
        </pc:spChg>
        <pc:picChg chg="add mod">
          <ac:chgData name="Robert Routledge" userId="70e5c6d5-e3ad-4d94-905a-cb321c88ab07" providerId="ADAL" clId="{F5D028BA-BF67-451A-8483-A8979310E400}" dt="2020-07-28T01:30:16.165" v="125" actId="1076"/>
          <ac:picMkLst>
            <pc:docMk/>
            <pc:sldMk cId="1652960135" sldId="278"/>
            <ac:picMk id="3" creationId="{D8AD4F0A-1B7C-4EBC-9A0A-41174302364A}"/>
          </ac:picMkLst>
        </pc:picChg>
        <pc:picChg chg="del">
          <ac:chgData name="Robert Routledge" userId="70e5c6d5-e3ad-4d94-905a-cb321c88ab07" providerId="ADAL" clId="{F5D028BA-BF67-451A-8483-A8979310E400}" dt="2020-07-28T01:29:45.567" v="100" actId="478"/>
          <ac:picMkLst>
            <pc:docMk/>
            <pc:sldMk cId="1652960135" sldId="278"/>
            <ac:picMk id="4" creationId="{C4F7A249-FC3F-4E13-B822-7CD8470FEB80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5:20.727" v="396" actId="20577"/>
        <pc:sldMkLst>
          <pc:docMk/>
          <pc:sldMk cId="3711902764" sldId="279"/>
        </pc:sldMkLst>
        <pc:spChg chg="mod">
          <ac:chgData name="Robert Routledge" userId="70e5c6d5-e3ad-4d94-905a-cb321c88ab07" providerId="ADAL" clId="{F5D028BA-BF67-451A-8483-A8979310E400}" dt="2020-07-28T01:35:20.727" v="396" actId="20577"/>
          <ac:spMkLst>
            <pc:docMk/>
            <pc:sldMk cId="3711902764" sldId="279"/>
            <ac:spMk id="2" creationId="{EF076EC6-8086-465A-9484-A693A293821E}"/>
          </ac:spMkLst>
        </pc:spChg>
        <pc:picChg chg="del">
          <ac:chgData name="Robert Routledge" userId="70e5c6d5-e3ad-4d94-905a-cb321c88ab07" providerId="ADAL" clId="{F5D028BA-BF67-451A-8483-A8979310E400}" dt="2020-07-28T01:32:39.767" v="225" actId="478"/>
          <ac:picMkLst>
            <pc:docMk/>
            <pc:sldMk cId="3711902764" sldId="279"/>
            <ac:picMk id="3" creationId="{89FFC688-AEA1-4B06-BBE8-75852CC00843}"/>
          </ac:picMkLst>
        </pc:picChg>
        <pc:picChg chg="del">
          <ac:chgData name="Robert Routledge" userId="70e5c6d5-e3ad-4d94-905a-cb321c88ab07" providerId="ADAL" clId="{F5D028BA-BF67-451A-8483-A8979310E400}" dt="2020-07-28T01:32:39.239" v="224" actId="478"/>
          <ac:picMkLst>
            <pc:docMk/>
            <pc:sldMk cId="3711902764" sldId="279"/>
            <ac:picMk id="4" creationId="{D260ACA5-CD47-4894-86FF-E2254F34EDDE}"/>
          </ac:picMkLst>
        </pc:picChg>
        <pc:picChg chg="del mod">
          <ac:chgData name="Robert Routledge" userId="70e5c6d5-e3ad-4d94-905a-cb321c88ab07" providerId="ADAL" clId="{F5D028BA-BF67-451A-8483-A8979310E400}" dt="2020-07-28T01:32:49.432" v="230"/>
          <ac:picMkLst>
            <pc:docMk/>
            <pc:sldMk cId="3711902764" sldId="279"/>
            <ac:picMk id="5" creationId="{BCBC7C28-FEAC-48D1-BA06-78D7FB759DDB}"/>
          </ac:picMkLst>
        </pc:picChg>
        <pc:picChg chg="add mod">
          <ac:chgData name="Robert Routledge" userId="70e5c6d5-e3ad-4d94-905a-cb321c88ab07" providerId="ADAL" clId="{F5D028BA-BF67-451A-8483-A8979310E400}" dt="2020-07-28T01:35:12.204" v="392" actId="1076"/>
          <ac:picMkLst>
            <pc:docMk/>
            <pc:sldMk cId="3711902764" sldId="279"/>
            <ac:picMk id="6" creationId="{756699A3-5039-4D31-BF70-75354D9FB372}"/>
          </ac:picMkLst>
        </pc:picChg>
        <pc:picChg chg="add del mod">
          <ac:chgData name="Robert Routledge" userId="70e5c6d5-e3ad-4d94-905a-cb321c88ab07" providerId="ADAL" clId="{F5D028BA-BF67-451A-8483-A8979310E400}" dt="2020-07-28T01:33:17.222" v="280" actId="478"/>
          <ac:picMkLst>
            <pc:docMk/>
            <pc:sldMk cId="3711902764" sldId="279"/>
            <ac:picMk id="7" creationId="{6CC5942D-D30B-458E-892E-7459CD8559A7}"/>
          </ac:picMkLst>
        </pc:picChg>
        <pc:picChg chg="add del">
          <ac:chgData name="Robert Routledge" userId="70e5c6d5-e3ad-4d94-905a-cb321c88ab07" providerId="ADAL" clId="{F5D028BA-BF67-451A-8483-A8979310E400}" dt="2020-07-28T01:33:36.311" v="285" actId="478"/>
          <ac:picMkLst>
            <pc:docMk/>
            <pc:sldMk cId="3711902764" sldId="279"/>
            <ac:picMk id="8" creationId="{413FA060-80E9-4A32-8F60-B45782C731CB}"/>
          </ac:picMkLst>
        </pc:picChg>
      </pc:sldChg>
      <pc:sldChg chg="delSp modSp add">
        <pc:chgData name="Robert Routledge" userId="70e5c6d5-e3ad-4d94-905a-cb321c88ab07" providerId="ADAL" clId="{F5D028BA-BF67-451A-8483-A8979310E400}" dt="2020-07-28T01:35:16.606" v="393" actId="6549"/>
        <pc:sldMkLst>
          <pc:docMk/>
          <pc:sldMk cId="3124360296" sldId="280"/>
        </pc:sldMkLst>
        <pc:spChg chg="mod">
          <ac:chgData name="Robert Routledge" userId="70e5c6d5-e3ad-4d94-905a-cb321c88ab07" providerId="ADAL" clId="{F5D028BA-BF67-451A-8483-A8979310E400}" dt="2020-07-28T01:35:16.606" v="393" actId="6549"/>
          <ac:spMkLst>
            <pc:docMk/>
            <pc:sldMk cId="3124360296" sldId="280"/>
            <ac:spMk id="2" creationId="{EF076EC6-8086-465A-9484-A693A293821E}"/>
          </ac:spMkLst>
        </pc:spChg>
        <pc:picChg chg="del">
          <ac:chgData name="Robert Routledge" userId="70e5c6d5-e3ad-4d94-905a-cb321c88ab07" providerId="ADAL" clId="{F5D028BA-BF67-451A-8483-A8979310E400}" dt="2020-07-28T01:33:35.240" v="284" actId="478"/>
          <ac:picMkLst>
            <pc:docMk/>
            <pc:sldMk cId="3124360296" sldId="280"/>
            <ac:picMk id="6" creationId="{756699A3-5039-4D31-BF70-75354D9FB372}"/>
          </ac:picMkLst>
        </pc:picChg>
        <pc:picChg chg="mod">
          <ac:chgData name="Robert Routledge" userId="70e5c6d5-e3ad-4d94-905a-cb321c88ab07" providerId="ADAL" clId="{F5D028BA-BF67-451A-8483-A8979310E400}" dt="2020-07-28T01:35:06.968" v="391" actId="1076"/>
          <ac:picMkLst>
            <pc:docMk/>
            <pc:sldMk cId="3124360296" sldId="280"/>
            <ac:picMk id="8" creationId="{413FA060-80E9-4A32-8F60-B45782C731CB}"/>
          </ac:picMkLst>
        </pc:picChg>
      </pc:sldChg>
      <pc:sldChg chg="addSp delSp modSp add ord">
        <pc:chgData name="Robert Routledge" userId="70e5c6d5-e3ad-4d94-905a-cb321c88ab07" providerId="ADAL" clId="{F5D028BA-BF67-451A-8483-A8979310E400}" dt="2020-07-28T01:35:01.791" v="390" actId="20577"/>
        <pc:sldMkLst>
          <pc:docMk/>
          <pc:sldMk cId="3665756361" sldId="281"/>
        </pc:sldMkLst>
        <pc:spChg chg="mod">
          <ac:chgData name="Robert Routledge" userId="70e5c6d5-e3ad-4d94-905a-cb321c88ab07" providerId="ADAL" clId="{F5D028BA-BF67-451A-8483-A8979310E400}" dt="2020-07-28T01:35:01.791" v="390" actId="20577"/>
          <ac:spMkLst>
            <pc:docMk/>
            <pc:sldMk cId="3665756361" sldId="281"/>
            <ac:spMk id="2" creationId="{EF076EC6-8086-465A-9484-A693A293821E}"/>
          </ac:spMkLst>
        </pc:spChg>
        <pc:picChg chg="del">
          <ac:chgData name="Robert Routledge" userId="70e5c6d5-e3ad-4d94-905a-cb321c88ab07" providerId="ADAL" clId="{F5D028BA-BF67-451A-8483-A8979310E400}" dt="2020-07-28T01:34:24.542" v="338" actId="478"/>
          <ac:picMkLst>
            <pc:docMk/>
            <pc:sldMk cId="3665756361" sldId="281"/>
            <ac:picMk id="3" creationId="{89FFC688-AEA1-4B06-BBE8-75852CC00843}"/>
          </ac:picMkLst>
        </pc:picChg>
        <pc:picChg chg="add mod">
          <ac:chgData name="Robert Routledge" userId="70e5c6d5-e3ad-4d94-905a-cb321c88ab07" providerId="ADAL" clId="{F5D028BA-BF67-451A-8483-A8979310E400}" dt="2020-07-28T01:34:55.053" v="367" actId="1076"/>
          <ac:picMkLst>
            <pc:docMk/>
            <pc:sldMk cId="3665756361" sldId="281"/>
            <ac:picMk id="4" creationId="{C5A40700-7D44-45A3-AEF2-1571C1E18A94}"/>
          </ac:picMkLst>
        </pc:picChg>
        <pc:picChg chg="del">
          <ac:chgData name="Robert Routledge" userId="70e5c6d5-e3ad-4d94-905a-cb321c88ab07" providerId="ADAL" clId="{F5D028BA-BF67-451A-8483-A8979310E400}" dt="2020-07-28T01:34:24.895" v="339" actId="478"/>
          <ac:picMkLst>
            <pc:docMk/>
            <pc:sldMk cId="3665756361" sldId="281"/>
            <ac:picMk id="7" creationId="{FBD1E8EA-CC77-45B3-BBC6-1F5AB0C8797E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7:52.031" v="512" actId="20577"/>
        <pc:sldMkLst>
          <pc:docMk/>
          <pc:sldMk cId="2368536708" sldId="282"/>
        </pc:sldMkLst>
        <pc:spChg chg="mod">
          <ac:chgData name="Robert Routledge" userId="70e5c6d5-e3ad-4d94-905a-cb321c88ab07" providerId="ADAL" clId="{F5D028BA-BF67-451A-8483-A8979310E400}" dt="2020-07-28T01:37:52.031" v="512" actId="20577"/>
          <ac:spMkLst>
            <pc:docMk/>
            <pc:sldMk cId="2368536708" sldId="282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6:57.937" v="459" actId="14100"/>
          <ac:picMkLst>
            <pc:docMk/>
            <pc:sldMk cId="2368536708" sldId="282"/>
            <ac:picMk id="3" creationId="{FD4D5387-B847-43C6-BDEF-150D4DC766DF}"/>
          </ac:picMkLst>
        </pc:picChg>
        <pc:picChg chg="del">
          <ac:chgData name="Robert Routledge" userId="70e5c6d5-e3ad-4d94-905a-cb321c88ab07" providerId="ADAL" clId="{F5D028BA-BF67-451A-8483-A8979310E400}" dt="2020-07-28T01:35:40.774" v="403" actId="478"/>
          <ac:picMkLst>
            <pc:docMk/>
            <pc:sldMk cId="2368536708" sldId="282"/>
            <ac:picMk id="4" creationId="{C5A40700-7D44-45A3-AEF2-1571C1E18A94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9:21.886" v="643" actId="20577"/>
        <pc:sldMkLst>
          <pc:docMk/>
          <pc:sldMk cId="1495924959" sldId="283"/>
        </pc:sldMkLst>
        <pc:spChg chg="mod">
          <ac:chgData name="Robert Routledge" userId="70e5c6d5-e3ad-4d94-905a-cb321c88ab07" providerId="ADAL" clId="{F5D028BA-BF67-451A-8483-A8979310E400}" dt="2020-07-28T01:39:21.886" v="643" actId="20577"/>
          <ac:spMkLst>
            <pc:docMk/>
            <pc:sldMk cId="1495924959" sldId="283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8:55.104" v="563" actId="1076"/>
          <ac:picMkLst>
            <pc:docMk/>
            <pc:sldMk cId="1495924959" sldId="283"/>
            <ac:picMk id="3" creationId="{3D35E7DD-B4C6-47D6-8AD8-2A1491EC9472}"/>
          </ac:picMkLst>
        </pc:picChg>
        <pc:picChg chg="del">
          <ac:chgData name="Robert Routledge" userId="70e5c6d5-e3ad-4d94-905a-cb321c88ab07" providerId="ADAL" clId="{F5D028BA-BF67-451A-8483-A8979310E400}" dt="2020-07-28T01:35:42.039" v="404" actId="478"/>
          <ac:picMkLst>
            <pc:docMk/>
            <pc:sldMk cId="1495924959" sldId="283"/>
            <ac:picMk id="4" creationId="{C5A40700-7D44-45A3-AEF2-1571C1E18A94}"/>
          </ac:picMkLst>
        </pc:picChg>
      </pc:sldChg>
      <pc:sldChg chg="addSp delSp modSp add ord">
        <pc:chgData name="Robert Routledge" userId="70e5c6d5-e3ad-4d94-905a-cb321c88ab07" providerId="ADAL" clId="{F5D028BA-BF67-451A-8483-A8979310E400}" dt="2020-07-28T01:36:21.492" v="456"/>
        <pc:sldMkLst>
          <pc:docMk/>
          <pc:sldMk cId="4199317363" sldId="284"/>
        </pc:sldMkLst>
        <pc:spChg chg="mod">
          <ac:chgData name="Robert Routledge" userId="70e5c6d5-e3ad-4d94-905a-cb321c88ab07" providerId="ADAL" clId="{F5D028BA-BF67-451A-8483-A8979310E400}" dt="2020-07-28T01:36:17.654" v="455" actId="20577"/>
          <ac:spMkLst>
            <pc:docMk/>
            <pc:sldMk cId="4199317363" sldId="284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5:59.703" v="407" actId="1076"/>
          <ac:picMkLst>
            <pc:docMk/>
            <pc:sldMk cId="4199317363" sldId="284"/>
            <ac:picMk id="3" creationId="{5C1490F4-54B4-4DE8-BEF0-624ABFEAA7CD}"/>
          </ac:picMkLst>
        </pc:picChg>
        <pc:picChg chg="del">
          <ac:chgData name="Robert Routledge" userId="70e5c6d5-e3ad-4d94-905a-cb321c88ab07" providerId="ADAL" clId="{F5D028BA-BF67-451A-8483-A8979310E400}" dt="2020-07-28T01:35:43.175" v="405" actId="478"/>
          <ac:picMkLst>
            <pc:docMk/>
            <pc:sldMk cId="4199317363" sldId="284"/>
            <ac:picMk id="4" creationId="{C5A40700-7D44-45A3-AEF2-1571C1E18A94}"/>
          </ac:picMkLst>
        </pc:picChg>
      </pc:sldChg>
      <pc:sldChg chg="add del">
        <pc:chgData name="Robert Routledge" userId="70e5c6d5-e3ad-4d94-905a-cb321c88ab07" providerId="ADAL" clId="{F5D028BA-BF67-451A-8483-A8979310E400}" dt="2020-07-28T01:39:42.007" v="644" actId="2696"/>
        <pc:sldMkLst>
          <pc:docMk/>
          <pc:sldMk cId="3899476963" sldId="285"/>
        </pc:sldMkLst>
      </pc:sldChg>
      <pc:sldChg chg="add del">
        <pc:chgData name="Robert Routledge" userId="70e5c6d5-e3ad-4d94-905a-cb321c88ab07" providerId="ADAL" clId="{F5D028BA-BF67-451A-8483-A8979310E400}" dt="2020-07-28T01:39:43.793" v="645" actId="2696"/>
        <pc:sldMkLst>
          <pc:docMk/>
          <pc:sldMk cId="3680377472" sldId="286"/>
        </pc:sldMkLst>
      </pc:sldChg>
      <pc:sldChg chg="addSp modSp add ord">
        <pc:chgData name="Robert Routledge" userId="70e5c6d5-e3ad-4d94-905a-cb321c88ab07" providerId="ADAL" clId="{F5D028BA-BF67-451A-8483-A8979310E400}" dt="2020-07-28T01:38:51.848" v="561"/>
        <pc:sldMkLst>
          <pc:docMk/>
          <pc:sldMk cId="1894974713" sldId="287"/>
        </pc:sldMkLst>
        <pc:spChg chg="mod">
          <ac:chgData name="Robert Routledge" userId="70e5c6d5-e3ad-4d94-905a-cb321c88ab07" providerId="ADAL" clId="{F5D028BA-BF67-451A-8483-A8979310E400}" dt="2020-07-28T01:38:37.758" v="560" actId="20577"/>
          <ac:spMkLst>
            <pc:docMk/>
            <pc:sldMk cId="1894974713" sldId="287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8:29.204" v="517" actId="1076"/>
          <ac:picMkLst>
            <pc:docMk/>
            <pc:sldMk cId="1894974713" sldId="287"/>
            <ac:picMk id="3" creationId="{6FE7A3DC-DE4E-438B-B265-E1115A1B0F0F}"/>
          </ac:picMkLst>
        </pc:picChg>
      </pc:sldChg>
      <pc:sldChg chg="add del">
        <pc:chgData name="Robert Routledge" userId="70e5c6d5-e3ad-4d94-905a-cb321c88ab07" providerId="ADAL" clId="{F5D028BA-BF67-451A-8483-A8979310E400}" dt="2020-07-28T01:40:08.413" v="647"/>
        <pc:sldMkLst>
          <pc:docMk/>
          <pc:sldMk cId="3061491390" sldId="288"/>
        </pc:sldMkLst>
      </pc:sldChg>
      <pc:sldChg chg="addSp delSp modSp add">
        <pc:chgData name="Robert Routledge" userId="70e5c6d5-e3ad-4d94-905a-cb321c88ab07" providerId="ADAL" clId="{F5D028BA-BF67-451A-8483-A8979310E400}" dt="2020-07-28T01:49:36.821" v="711" actId="478"/>
        <pc:sldMkLst>
          <pc:docMk/>
          <pc:sldMk cId="3156315258" sldId="288"/>
        </pc:sldMkLst>
        <pc:spChg chg="mod">
          <ac:chgData name="Robert Routledge" userId="70e5c6d5-e3ad-4d94-905a-cb321c88ab07" providerId="ADAL" clId="{F5D028BA-BF67-451A-8483-A8979310E400}" dt="2020-07-28T01:40:25.320" v="699" actId="20577"/>
          <ac:spMkLst>
            <pc:docMk/>
            <pc:sldMk cId="3156315258" sldId="288"/>
            <ac:spMk id="2" creationId="{FBD55EFE-B3BD-4541-BAFA-3810E6DA360A}"/>
          </ac:spMkLst>
        </pc:spChg>
        <pc:spChg chg="del">
          <ac:chgData name="Robert Routledge" userId="70e5c6d5-e3ad-4d94-905a-cb321c88ab07" providerId="ADAL" clId="{F5D028BA-BF67-451A-8483-A8979310E400}" dt="2020-07-28T01:40:14.767" v="649" actId="478"/>
          <ac:spMkLst>
            <pc:docMk/>
            <pc:sldMk cId="3156315258" sldId="288"/>
            <ac:spMk id="3" creationId="{6D95F8A9-2CE1-40C2-977A-1E24864031E7}"/>
          </ac:spMkLst>
        </pc:spChg>
        <pc:picChg chg="add del">
          <ac:chgData name="Robert Routledge" userId="70e5c6d5-e3ad-4d94-905a-cb321c88ab07" providerId="ADAL" clId="{F5D028BA-BF67-451A-8483-A8979310E400}" dt="2020-07-28T01:48:37.046" v="701"/>
          <ac:picMkLst>
            <pc:docMk/>
            <pc:sldMk cId="3156315258" sldId="288"/>
            <ac:picMk id="4" creationId="{C124DC01-8EA6-45B7-BFD3-B6015EFA015D}"/>
          </ac:picMkLst>
        </pc:picChg>
        <pc:picChg chg="add mod">
          <ac:chgData name="Robert Routledge" userId="70e5c6d5-e3ad-4d94-905a-cb321c88ab07" providerId="ADAL" clId="{F5D028BA-BF67-451A-8483-A8979310E400}" dt="2020-07-28T01:49:20.797" v="708" actId="1076"/>
          <ac:picMkLst>
            <pc:docMk/>
            <pc:sldMk cId="3156315258" sldId="288"/>
            <ac:picMk id="5" creationId="{CAB4DB7D-7C46-452B-AC35-87909BA37B46}"/>
          </ac:picMkLst>
        </pc:picChg>
        <pc:picChg chg="add del mod">
          <ac:chgData name="Robert Routledge" userId="70e5c6d5-e3ad-4d94-905a-cb321c88ab07" providerId="ADAL" clId="{F5D028BA-BF67-451A-8483-A8979310E400}" dt="2020-07-28T01:49:36.821" v="711" actId="478"/>
          <ac:picMkLst>
            <pc:docMk/>
            <pc:sldMk cId="3156315258" sldId="288"/>
            <ac:picMk id="6" creationId="{0F3E7D15-0DBE-4939-898E-D58EC50D24D6}"/>
          </ac:picMkLst>
        </pc:picChg>
        <pc:picChg chg="add mod">
          <ac:chgData name="Robert Routledge" userId="70e5c6d5-e3ad-4d94-905a-cb321c88ab07" providerId="ADAL" clId="{F5D028BA-BF67-451A-8483-A8979310E400}" dt="2020-07-28T01:49:35.697" v="710" actId="1076"/>
          <ac:picMkLst>
            <pc:docMk/>
            <pc:sldMk cId="3156315258" sldId="288"/>
            <ac:picMk id="7" creationId="{48707F25-A956-4FCC-9629-5A759B07549A}"/>
          </ac:picMkLst>
        </pc:picChg>
      </pc:sldChg>
    </pc:docChg>
  </pc:docChgLst>
  <pc:docChgLst>
    <pc:chgData name="Junseob Noh" userId="a1fdfc29-1b92-4ea4-9a3c-b9750516db07" providerId="ADAL" clId="{1D7AA063-7462-4645-B7E9-D65B18ED9730}"/>
    <pc:docChg chg="addSld delSld modSld">
      <pc:chgData name="Junseob Noh" userId="a1fdfc29-1b92-4ea4-9a3c-b9750516db07" providerId="ADAL" clId="{1D7AA063-7462-4645-B7E9-D65B18ED9730}" dt="2020-06-04T04:57:06.020" v="61" actId="27918"/>
      <pc:docMkLst>
        <pc:docMk/>
      </pc:docMkLst>
      <pc:sldChg chg="del">
        <pc:chgData name="Junseob Noh" userId="a1fdfc29-1b92-4ea4-9a3c-b9750516db07" providerId="ADAL" clId="{1D7AA063-7462-4645-B7E9-D65B18ED9730}" dt="2020-06-04T04:43:11.441" v="1" actId="2696"/>
        <pc:sldMkLst>
          <pc:docMk/>
          <pc:sldMk cId="3474247435" sldId="259"/>
        </pc:sldMkLst>
      </pc:sldChg>
      <pc:sldChg chg="mod">
        <pc:chgData name="Junseob Noh" userId="a1fdfc29-1b92-4ea4-9a3c-b9750516db07" providerId="ADAL" clId="{1D7AA063-7462-4645-B7E9-D65B18ED9730}" dt="2020-06-04T04:43:31.986" v="3" actId="27918"/>
        <pc:sldMkLst>
          <pc:docMk/>
          <pc:sldMk cId="1409410958" sldId="260"/>
        </pc:sldMkLst>
      </pc:sldChg>
      <pc:sldChg chg="modSp mod">
        <pc:chgData name="Junseob Noh" userId="a1fdfc29-1b92-4ea4-9a3c-b9750516db07" providerId="ADAL" clId="{1D7AA063-7462-4645-B7E9-D65B18ED9730}" dt="2020-06-04T04:56:41.418" v="55" actId="27918"/>
        <pc:sldMkLst>
          <pc:docMk/>
          <pc:sldMk cId="3873200503" sldId="262"/>
        </pc:sldMkLst>
        <pc:graphicFrameChg chg="mod">
          <ac:chgData name="Junseob Noh" userId="a1fdfc29-1b92-4ea4-9a3c-b9750516db07" providerId="ADAL" clId="{1D7AA063-7462-4645-B7E9-D65B18ED9730}" dt="2020-06-04T04:54:52.132" v="42"/>
          <ac:graphicFrameMkLst>
            <pc:docMk/>
            <pc:sldMk cId="3873200503" sldId="262"/>
            <ac:graphicFrameMk id="4" creationId="{48C4E7CB-03BC-497B-BE32-9FDC37D21A5C}"/>
          </ac:graphicFrameMkLst>
        </pc:graphicFrameChg>
      </pc:sldChg>
      <pc:sldChg chg="modSp mod">
        <pc:chgData name="Junseob Noh" userId="a1fdfc29-1b92-4ea4-9a3c-b9750516db07" providerId="ADAL" clId="{1D7AA063-7462-4645-B7E9-D65B18ED9730}" dt="2020-06-04T04:55:55.283" v="48" actId="27918"/>
        <pc:sldMkLst>
          <pc:docMk/>
          <pc:sldMk cId="2309055110" sldId="267"/>
        </pc:sldMkLst>
        <pc:spChg chg="mod">
          <ac:chgData name="Junseob Noh" userId="a1fdfc29-1b92-4ea4-9a3c-b9750516db07" providerId="ADAL" clId="{1D7AA063-7462-4645-B7E9-D65B18ED9730}" dt="2020-06-04T04:54:32.917" v="41" actId="20577"/>
          <ac:spMkLst>
            <pc:docMk/>
            <pc:sldMk cId="2309055110" sldId="267"/>
            <ac:spMk id="3" creationId="{EA9B1C34-7CB4-430D-AB29-AA4C9353BB32}"/>
          </ac:spMkLst>
        </pc:spChg>
        <pc:graphicFrameChg chg="mod">
          <ac:chgData name="Junseob Noh" userId="a1fdfc29-1b92-4ea4-9a3c-b9750516db07" providerId="ADAL" clId="{1D7AA063-7462-4645-B7E9-D65B18ED9730}" dt="2020-06-04T04:53:21.988" v="10"/>
          <ac:graphicFrameMkLst>
            <pc:docMk/>
            <pc:sldMk cId="2309055110" sldId="267"/>
            <ac:graphicFrameMk id="4" creationId="{48C4E7CB-03BC-497B-BE32-9FDC37D21A5C}"/>
          </ac:graphicFrameMkLst>
        </pc:graphicFrameChg>
      </pc:sldChg>
      <pc:sldChg chg="mod">
        <pc:chgData name="Junseob Noh" userId="a1fdfc29-1b92-4ea4-9a3c-b9750516db07" providerId="ADAL" clId="{1D7AA063-7462-4645-B7E9-D65B18ED9730}" dt="2020-06-04T04:57:06.020" v="61" actId="27918"/>
        <pc:sldMkLst>
          <pc:docMk/>
          <pc:sldMk cId="3212719348" sldId="268"/>
        </pc:sldMkLst>
      </pc:sldChg>
      <pc:sldChg chg="add">
        <pc:chgData name="Junseob Noh" userId="a1fdfc29-1b92-4ea4-9a3c-b9750516db07" providerId="ADAL" clId="{1D7AA063-7462-4645-B7E9-D65B18ED9730}" dt="2020-06-04T04:43:06.653" v="0"/>
        <pc:sldMkLst>
          <pc:docMk/>
          <pc:sldMk cId="3741517647" sldId="269"/>
        </pc:sldMkLst>
      </pc:sldChg>
    </pc:docChg>
  </pc:docChgLst>
  <pc:docChgLst>
    <pc:chgData name="Junseob Noh" userId="a1fdfc29-1b92-4ea4-9a3c-b9750516db07" providerId="ADAL" clId="{971351FF-3A8C-4B2A-9290-C2766F6371EE}"/>
    <pc:docChg chg="undo custSel addSld delSld modSld">
      <pc:chgData name="Junseob Noh" userId="a1fdfc29-1b92-4ea4-9a3c-b9750516db07" providerId="ADAL" clId="{971351FF-3A8C-4B2A-9290-C2766F6371EE}" dt="2020-07-13T04:07:09.429" v="923" actId="20577"/>
      <pc:docMkLst>
        <pc:docMk/>
      </pc:docMkLst>
      <pc:sldChg chg="delSp modSp">
        <pc:chgData name="Junseob Noh" userId="a1fdfc29-1b92-4ea4-9a3c-b9750516db07" providerId="ADAL" clId="{971351FF-3A8C-4B2A-9290-C2766F6371EE}" dt="2020-07-13T03:32:27.830" v="314" actId="20577"/>
        <pc:sldMkLst>
          <pc:docMk/>
          <pc:sldMk cId="411945370" sldId="256"/>
        </pc:sldMkLst>
        <pc:spChg chg="del">
          <ac:chgData name="Junseob Noh" userId="a1fdfc29-1b92-4ea4-9a3c-b9750516db07" providerId="ADAL" clId="{971351FF-3A8C-4B2A-9290-C2766F6371EE}" dt="2020-07-13T03:27:05.978" v="0" actId="478"/>
          <ac:spMkLst>
            <pc:docMk/>
            <pc:sldMk cId="411945370" sldId="256"/>
            <ac:spMk id="2" creationId="{F4E67F9E-2D38-446D-8E3F-6F5D3979EDA7}"/>
          </ac:spMkLst>
        </pc:spChg>
        <pc:spChg chg="mod">
          <ac:chgData name="Junseob Noh" userId="a1fdfc29-1b92-4ea4-9a3c-b9750516db07" providerId="ADAL" clId="{971351FF-3A8C-4B2A-9290-C2766F6371EE}" dt="2020-07-13T03:28:19.697" v="124" actId="20577"/>
          <ac:spMkLst>
            <pc:docMk/>
            <pc:sldMk cId="411945370" sldId="256"/>
            <ac:spMk id="7" creationId="{00000000-0000-0000-0000-000000000000}"/>
          </ac:spMkLst>
        </pc:spChg>
        <pc:spChg chg="mod">
          <ac:chgData name="Junseob Noh" userId="a1fdfc29-1b92-4ea4-9a3c-b9750516db07" providerId="ADAL" clId="{971351FF-3A8C-4B2A-9290-C2766F6371EE}" dt="2020-07-13T03:32:27.830" v="314" actId="20577"/>
          <ac:spMkLst>
            <pc:docMk/>
            <pc:sldMk cId="411945370" sldId="256"/>
            <ac:spMk id="8" creationId="{00000000-0000-0000-0000-000000000000}"/>
          </ac:spMkLst>
        </pc:spChg>
        <pc:spChg chg="mod">
          <ac:chgData name="Junseob Noh" userId="a1fdfc29-1b92-4ea4-9a3c-b9750516db07" providerId="ADAL" clId="{971351FF-3A8C-4B2A-9290-C2766F6371EE}" dt="2020-07-13T03:31:24.951" v="273" actId="20577"/>
          <ac:spMkLst>
            <pc:docMk/>
            <pc:sldMk cId="411945370" sldId="256"/>
            <ac:spMk id="9" creationId="{00000000-0000-0000-0000-000000000000}"/>
          </ac:spMkLst>
        </pc:spChg>
      </pc:sldChg>
      <pc:sldChg chg="del">
        <pc:chgData name="Junseob Noh" userId="a1fdfc29-1b92-4ea4-9a3c-b9750516db07" providerId="ADAL" clId="{971351FF-3A8C-4B2A-9290-C2766F6371EE}" dt="2020-07-13T03:41:19.510" v="370" actId="2696"/>
        <pc:sldMkLst>
          <pc:docMk/>
          <pc:sldMk cId="4271202148" sldId="257"/>
        </pc:sldMkLst>
      </pc:sldChg>
      <pc:sldChg chg="del">
        <pc:chgData name="Junseob Noh" userId="a1fdfc29-1b92-4ea4-9a3c-b9750516db07" providerId="ADAL" clId="{971351FF-3A8C-4B2A-9290-C2766F6371EE}" dt="2020-07-13T03:32:53.471" v="315" actId="2696"/>
        <pc:sldMkLst>
          <pc:docMk/>
          <pc:sldMk cId="850605421" sldId="258"/>
        </pc:sldMkLst>
      </pc:sldChg>
      <pc:sldChg chg="del">
        <pc:chgData name="Junseob Noh" userId="a1fdfc29-1b92-4ea4-9a3c-b9750516db07" providerId="ADAL" clId="{971351FF-3A8C-4B2A-9290-C2766F6371EE}" dt="2020-07-13T03:32:53.556" v="318" actId="2696"/>
        <pc:sldMkLst>
          <pc:docMk/>
          <pc:sldMk cId="1409410958" sldId="260"/>
        </pc:sldMkLst>
      </pc:sldChg>
      <pc:sldChg chg="del">
        <pc:chgData name="Junseob Noh" userId="a1fdfc29-1b92-4ea4-9a3c-b9750516db07" providerId="ADAL" clId="{971351FF-3A8C-4B2A-9290-C2766F6371EE}" dt="2020-07-13T03:32:53.586" v="319" actId="2696"/>
        <pc:sldMkLst>
          <pc:docMk/>
          <pc:sldMk cId="2498092574" sldId="261"/>
        </pc:sldMkLst>
      </pc:sldChg>
      <pc:sldChg chg="del">
        <pc:chgData name="Junseob Noh" userId="a1fdfc29-1b92-4ea4-9a3c-b9750516db07" providerId="ADAL" clId="{971351FF-3A8C-4B2A-9290-C2766F6371EE}" dt="2020-07-13T03:32:53.694" v="322" actId="2696"/>
        <pc:sldMkLst>
          <pc:docMk/>
          <pc:sldMk cId="3873200503" sldId="262"/>
        </pc:sldMkLst>
      </pc:sldChg>
      <pc:sldChg chg="del">
        <pc:chgData name="Junseob Noh" userId="a1fdfc29-1b92-4ea4-9a3c-b9750516db07" providerId="ADAL" clId="{971351FF-3A8C-4B2A-9290-C2766F6371EE}" dt="2020-07-13T03:32:53.629" v="321" actId="2696"/>
        <pc:sldMkLst>
          <pc:docMk/>
          <pc:sldMk cId="3686481993" sldId="263"/>
        </pc:sldMkLst>
      </pc:sldChg>
      <pc:sldChg chg="del">
        <pc:chgData name="Junseob Noh" userId="a1fdfc29-1b92-4ea4-9a3c-b9750516db07" providerId="ADAL" clId="{971351FF-3A8C-4B2A-9290-C2766F6371EE}" dt="2020-07-13T03:32:53.484" v="316" actId="2696"/>
        <pc:sldMkLst>
          <pc:docMk/>
          <pc:sldMk cId="2167730310" sldId="264"/>
        </pc:sldMkLst>
      </pc:sldChg>
      <pc:sldChg chg="del">
        <pc:chgData name="Junseob Noh" userId="a1fdfc29-1b92-4ea4-9a3c-b9750516db07" providerId="ADAL" clId="{971351FF-3A8C-4B2A-9290-C2766F6371EE}" dt="2020-07-13T04:06:10.307" v="874" actId="2696"/>
        <pc:sldMkLst>
          <pc:docMk/>
          <pc:sldMk cId="701635330" sldId="265"/>
        </pc:sldMkLst>
      </pc:sldChg>
      <pc:sldChg chg="addSp delSp modSp add">
        <pc:chgData name="Junseob Noh" userId="a1fdfc29-1b92-4ea4-9a3c-b9750516db07" providerId="ADAL" clId="{971351FF-3A8C-4B2A-9290-C2766F6371EE}" dt="2020-07-13T04:07:09.429" v="923" actId="20577"/>
        <pc:sldMkLst>
          <pc:docMk/>
          <pc:sldMk cId="2406559140" sldId="266"/>
        </pc:sldMkLst>
        <pc:spChg chg="mod">
          <ac:chgData name="Junseob Noh" userId="a1fdfc29-1b92-4ea4-9a3c-b9750516db07" providerId="ADAL" clId="{971351FF-3A8C-4B2A-9290-C2766F6371EE}" dt="2020-07-13T04:07:09.429" v="923" actId="20577"/>
          <ac:spMkLst>
            <pc:docMk/>
            <pc:sldMk cId="2406559140" sldId="266"/>
            <ac:spMk id="2" creationId="{A1827F6D-B956-4271-8FF1-BB5FCB8A7437}"/>
          </ac:spMkLst>
        </pc:spChg>
        <pc:spChg chg="del">
          <ac:chgData name="Junseob Noh" userId="a1fdfc29-1b92-4ea4-9a3c-b9750516db07" providerId="ADAL" clId="{971351FF-3A8C-4B2A-9290-C2766F6371EE}" dt="2020-07-13T03:33:34.171" v="326" actId="478"/>
          <ac:spMkLst>
            <pc:docMk/>
            <pc:sldMk cId="2406559140" sldId="266"/>
            <ac:spMk id="3" creationId="{292F2DCB-620D-4581-A358-A4EF75243B64}"/>
          </ac:spMkLst>
        </pc:spChg>
        <pc:spChg chg="add del">
          <ac:chgData name="Junseob Noh" userId="a1fdfc29-1b92-4ea4-9a3c-b9750516db07" providerId="ADAL" clId="{971351FF-3A8C-4B2A-9290-C2766F6371EE}" dt="2020-07-13T03:35:12.051" v="328" actId="478"/>
          <ac:spMkLst>
            <pc:docMk/>
            <pc:sldMk cId="2406559140" sldId="266"/>
            <ac:spMk id="4" creationId="{01857512-16A5-4875-8FE8-CB6664993226}"/>
          </ac:spMkLst>
        </pc:spChg>
        <pc:spChg chg="add del">
          <ac:chgData name="Junseob Noh" userId="a1fdfc29-1b92-4ea4-9a3c-b9750516db07" providerId="ADAL" clId="{971351FF-3A8C-4B2A-9290-C2766F6371EE}" dt="2020-07-13T03:35:21.571" v="330" actId="478"/>
          <ac:spMkLst>
            <pc:docMk/>
            <pc:sldMk cId="2406559140" sldId="266"/>
            <ac:spMk id="5" creationId="{42B93286-2497-4BF8-A3D6-6E7E4EA4806A}"/>
          </ac:spMkLst>
        </pc:spChg>
        <pc:spChg chg="add mod">
          <ac:chgData name="Junseob Noh" userId="a1fdfc29-1b92-4ea4-9a3c-b9750516db07" providerId="ADAL" clId="{971351FF-3A8C-4B2A-9290-C2766F6371EE}" dt="2020-07-13T03:50:57.794" v="520" actId="1076"/>
          <ac:spMkLst>
            <pc:docMk/>
            <pc:sldMk cId="2406559140" sldId="266"/>
            <ac:spMk id="8" creationId="{C0430F61-BD74-4059-B9BC-7EF6E153D887}"/>
          </ac:spMkLst>
        </pc:spChg>
        <pc:spChg chg="add mod">
          <ac:chgData name="Junseob Noh" userId="a1fdfc29-1b92-4ea4-9a3c-b9750516db07" providerId="ADAL" clId="{971351FF-3A8C-4B2A-9290-C2766F6371EE}" dt="2020-07-13T03:50:57.794" v="520" actId="1076"/>
          <ac:spMkLst>
            <pc:docMk/>
            <pc:sldMk cId="2406559140" sldId="266"/>
            <ac:spMk id="9" creationId="{FD912D7D-2217-4413-94AD-56C736A4BF12}"/>
          </ac:spMkLst>
        </pc:spChg>
        <pc:spChg chg="add mod">
          <ac:chgData name="Junseob Noh" userId="a1fdfc29-1b92-4ea4-9a3c-b9750516db07" providerId="ADAL" clId="{971351FF-3A8C-4B2A-9290-C2766F6371EE}" dt="2020-07-13T03:58:15.819" v="758" actId="1035"/>
          <ac:spMkLst>
            <pc:docMk/>
            <pc:sldMk cId="2406559140" sldId="266"/>
            <ac:spMk id="10" creationId="{31493591-155B-48DE-B431-AD49FCE64BEE}"/>
          </ac:spMkLst>
        </pc:spChg>
        <pc:spChg chg="add mod">
          <ac:chgData name="Junseob Noh" userId="a1fdfc29-1b92-4ea4-9a3c-b9750516db07" providerId="ADAL" clId="{971351FF-3A8C-4B2A-9290-C2766F6371EE}" dt="2020-07-13T03:56:37.696" v="661" actId="1038"/>
          <ac:spMkLst>
            <pc:docMk/>
            <pc:sldMk cId="2406559140" sldId="266"/>
            <ac:spMk id="14" creationId="{07A17AC0-0B79-46BC-B8FE-358ABC318F60}"/>
          </ac:spMkLst>
        </pc:spChg>
        <pc:spChg chg="add mod">
          <ac:chgData name="Junseob Noh" userId="a1fdfc29-1b92-4ea4-9a3c-b9750516db07" providerId="ADAL" clId="{971351FF-3A8C-4B2A-9290-C2766F6371EE}" dt="2020-07-13T03:56:37.696" v="661" actId="1038"/>
          <ac:spMkLst>
            <pc:docMk/>
            <pc:sldMk cId="2406559140" sldId="266"/>
            <ac:spMk id="15" creationId="{7F276B37-697F-4289-BDA5-34FD2F347D69}"/>
          </ac:spMkLst>
        </pc:spChg>
        <pc:spChg chg="add mod">
          <ac:chgData name="Junseob Noh" userId="a1fdfc29-1b92-4ea4-9a3c-b9750516db07" providerId="ADAL" clId="{971351FF-3A8C-4B2A-9290-C2766F6371EE}" dt="2020-07-13T04:02:55.539" v="844" actId="14100"/>
          <ac:spMkLst>
            <pc:docMk/>
            <pc:sldMk cId="2406559140" sldId="266"/>
            <ac:spMk id="38" creationId="{7120368A-72B8-41E7-B40A-AF493312F459}"/>
          </ac:spMkLst>
        </pc:spChg>
        <pc:spChg chg="add mod ord">
          <ac:chgData name="Junseob Noh" userId="a1fdfc29-1b92-4ea4-9a3c-b9750516db07" providerId="ADAL" clId="{971351FF-3A8C-4B2A-9290-C2766F6371EE}" dt="2020-07-13T04:04:56.929" v="867" actId="1582"/>
          <ac:spMkLst>
            <pc:docMk/>
            <pc:sldMk cId="2406559140" sldId="266"/>
            <ac:spMk id="39" creationId="{1CA6A3D4-E9FF-4E2F-89FE-F24A7F344CD5}"/>
          </ac:spMkLst>
        </pc:spChg>
        <pc:spChg chg="add mod">
          <ac:chgData name="Junseob Noh" userId="a1fdfc29-1b92-4ea4-9a3c-b9750516db07" providerId="ADAL" clId="{971351FF-3A8C-4B2A-9290-C2766F6371EE}" dt="2020-07-13T04:03:11.069" v="851" actId="20577"/>
          <ac:spMkLst>
            <pc:docMk/>
            <pc:sldMk cId="2406559140" sldId="266"/>
            <ac:spMk id="48" creationId="{4C81900D-33E0-4BBE-8E5E-7529B56AA7B0}"/>
          </ac:spMkLst>
        </pc:spChg>
        <pc:picChg chg="add mod">
          <ac:chgData name="Junseob Noh" userId="a1fdfc29-1b92-4ea4-9a3c-b9750516db07" providerId="ADAL" clId="{971351FF-3A8C-4B2A-9290-C2766F6371EE}" dt="2020-07-13T04:05:49.675" v="873" actId="208"/>
          <ac:picMkLst>
            <pc:docMk/>
            <pc:sldMk cId="2406559140" sldId="266"/>
            <ac:picMk id="7" creationId="{07931738-ADD2-4734-BEC4-4CD14D884D67}"/>
          </ac:picMkLst>
        </pc:picChg>
        <pc:picChg chg="add mod">
          <ac:chgData name="Junseob Noh" userId="a1fdfc29-1b92-4ea4-9a3c-b9750516db07" providerId="ADAL" clId="{971351FF-3A8C-4B2A-9290-C2766F6371EE}" dt="2020-07-13T03:53:39.495" v="541" actId="571"/>
          <ac:picMkLst>
            <pc:docMk/>
            <pc:sldMk cId="2406559140" sldId="266"/>
            <ac:picMk id="18" creationId="{6F6C7271-007F-41CE-8E80-15A81D3F1E8C}"/>
          </ac:picMkLst>
        </pc:picChg>
        <pc:picChg chg="add mod">
          <ac:chgData name="Junseob Noh" userId="a1fdfc29-1b92-4ea4-9a3c-b9750516db07" providerId="ADAL" clId="{971351FF-3A8C-4B2A-9290-C2766F6371EE}" dt="2020-07-13T04:05:04.846" v="868" actId="166"/>
          <ac:picMkLst>
            <pc:docMk/>
            <pc:sldMk cId="2406559140" sldId="266"/>
            <ac:picMk id="21" creationId="{4EB52BA6-91D1-4A2C-BCA7-6217151CD079}"/>
          </ac:picMkLst>
        </pc:picChg>
        <pc:picChg chg="add del mod">
          <ac:chgData name="Junseob Noh" userId="a1fdfc29-1b92-4ea4-9a3c-b9750516db07" providerId="ADAL" clId="{971351FF-3A8C-4B2A-9290-C2766F6371EE}" dt="2020-07-13T03:38:03.013" v="343"/>
          <ac:picMkLst>
            <pc:docMk/>
            <pc:sldMk cId="2406559140" sldId="266"/>
            <ac:picMk id="5126" creationId="{70654571-7942-4B51-8535-F428252886AF}"/>
          </ac:picMkLst>
        </pc:picChg>
        <pc:picChg chg="add mod">
          <ac:chgData name="Junseob Noh" userId="a1fdfc29-1b92-4ea4-9a3c-b9750516db07" providerId="ADAL" clId="{971351FF-3A8C-4B2A-9290-C2766F6371EE}" dt="2020-07-13T03:59:45.072" v="790" actId="1035"/>
          <ac:picMkLst>
            <pc:docMk/>
            <pc:sldMk cId="2406559140" sldId="266"/>
            <ac:picMk id="5128" creationId="{23218D1A-27ED-4293-A6A6-85551A193A18}"/>
          </ac:picMkLst>
        </pc:picChg>
        <pc:picChg chg="add mod">
          <ac:chgData name="Junseob Noh" userId="a1fdfc29-1b92-4ea4-9a3c-b9750516db07" providerId="ADAL" clId="{971351FF-3A8C-4B2A-9290-C2766F6371EE}" dt="2020-07-13T04:00:07.577" v="802" actId="1076"/>
          <ac:picMkLst>
            <pc:docMk/>
            <pc:sldMk cId="2406559140" sldId="266"/>
            <ac:picMk id="5130" creationId="{7E2103A6-471F-4E6A-9D6B-A696BE54165E}"/>
          </ac:picMkLst>
        </pc:picChg>
        <pc:picChg chg="add mod">
          <ac:chgData name="Junseob Noh" userId="a1fdfc29-1b92-4ea4-9a3c-b9750516db07" providerId="ADAL" clId="{971351FF-3A8C-4B2A-9290-C2766F6371EE}" dt="2020-07-13T03:59:45.072" v="790" actId="1035"/>
          <ac:picMkLst>
            <pc:docMk/>
            <pc:sldMk cId="2406559140" sldId="266"/>
            <ac:picMk id="5132" creationId="{4B24191D-EB4D-4149-8301-F00C4D69EC31}"/>
          </ac:picMkLst>
        </pc:picChg>
        <pc:picChg chg="add mod">
          <ac:chgData name="Junseob Noh" userId="a1fdfc29-1b92-4ea4-9a3c-b9750516db07" providerId="ADAL" clId="{971351FF-3A8C-4B2A-9290-C2766F6371EE}" dt="2020-07-13T03:58:15.819" v="758" actId="1035"/>
          <ac:picMkLst>
            <pc:docMk/>
            <pc:sldMk cId="2406559140" sldId="266"/>
            <ac:picMk id="5134" creationId="{2CB7D8F1-A301-4BE3-924B-DF7AE78490FB}"/>
          </ac:picMkLst>
        </pc:picChg>
        <pc:picChg chg="add mod">
          <ac:chgData name="Junseob Noh" userId="a1fdfc29-1b92-4ea4-9a3c-b9750516db07" providerId="ADAL" clId="{971351FF-3A8C-4B2A-9290-C2766F6371EE}" dt="2020-07-13T03:58:15.819" v="758" actId="1035"/>
          <ac:picMkLst>
            <pc:docMk/>
            <pc:sldMk cId="2406559140" sldId="266"/>
            <ac:picMk id="5136" creationId="{34D95D42-45A0-4109-B2FD-500C53DC83D9}"/>
          </ac:picMkLst>
        </pc:picChg>
        <pc:picChg chg="add mod">
          <ac:chgData name="Junseob Noh" userId="a1fdfc29-1b92-4ea4-9a3c-b9750516db07" providerId="ADAL" clId="{971351FF-3A8C-4B2A-9290-C2766F6371EE}" dt="2020-07-13T03:56:17.599" v="636" actId="167"/>
          <ac:picMkLst>
            <pc:docMk/>
            <pc:sldMk cId="2406559140" sldId="266"/>
            <ac:picMk id="5138" creationId="{4E580982-5242-4B34-ABBF-433E8030C417}"/>
          </ac:picMkLst>
        </pc:pic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12" creationId="{5FABAFC4-1A58-406D-B3FD-00F5F20EAE16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16" creationId="{70490BBC-99F0-4340-9026-45D3930635A1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19" creationId="{3A209C05-9EF5-4F14-A5E6-5B769BD434D7}"/>
          </ac:cxnSpMkLst>
        </pc:cxnChg>
        <pc:cxnChg chg="add mod">
          <ac:chgData name="Junseob Noh" userId="a1fdfc29-1b92-4ea4-9a3c-b9750516db07" providerId="ADAL" clId="{971351FF-3A8C-4B2A-9290-C2766F6371EE}" dt="2020-07-13T04:01:21.221" v="807" actId="1582"/>
          <ac:cxnSpMkLst>
            <pc:docMk/>
            <pc:sldMk cId="2406559140" sldId="266"/>
            <ac:cxnSpMk id="22" creationId="{08413104-2450-468E-AB59-FB8EF1E6391C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24" creationId="{046486D1-BCA3-4634-B6C0-E66E0D87AD0B}"/>
          </ac:cxnSpMkLst>
        </pc:cxnChg>
        <pc:cxnChg chg="add del mod">
          <ac:chgData name="Junseob Noh" userId="a1fdfc29-1b92-4ea4-9a3c-b9750516db07" providerId="ADAL" clId="{971351FF-3A8C-4B2A-9290-C2766F6371EE}" dt="2020-07-13T03:57:35.806" v="668" actId="478"/>
          <ac:cxnSpMkLst>
            <pc:docMk/>
            <pc:sldMk cId="2406559140" sldId="266"/>
            <ac:cxnSpMk id="26" creationId="{BE3E263B-E915-4831-B6F3-DBF041120AC5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28" creationId="{9AD17AC8-CF8C-4EE5-8E40-3FF8061C3F9D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36" creationId="{97D1240E-532A-462C-92AF-DCA4C0CDE6A2}"/>
          </ac:cxnSpMkLst>
        </pc:cxnChg>
        <pc:cxnChg chg="add mod">
          <ac:chgData name="Junseob Noh" userId="a1fdfc29-1b92-4ea4-9a3c-b9750516db07" providerId="ADAL" clId="{971351FF-3A8C-4B2A-9290-C2766F6371EE}" dt="2020-07-13T04:03:19.908" v="863" actId="1038"/>
          <ac:cxnSpMkLst>
            <pc:docMk/>
            <pc:sldMk cId="2406559140" sldId="266"/>
            <ac:cxnSpMk id="42" creationId="{2310613A-FE22-4F47-899A-F7D62FD60F89}"/>
          </ac:cxnSpMkLst>
        </pc:cxnChg>
        <pc:cxnChg chg="add mod">
          <ac:chgData name="Junseob Noh" userId="a1fdfc29-1b92-4ea4-9a3c-b9750516db07" providerId="ADAL" clId="{971351FF-3A8C-4B2A-9290-C2766F6371EE}" dt="2020-07-13T04:03:19.908" v="863" actId="1038"/>
          <ac:cxnSpMkLst>
            <pc:docMk/>
            <pc:sldMk cId="2406559140" sldId="266"/>
            <ac:cxnSpMk id="44" creationId="{42D57435-D389-4F70-BAA7-2C665A249871}"/>
          </ac:cxnSpMkLst>
        </pc:cxnChg>
      </pc:sldChg>
      <pc:sldChg chg="del">
        <pc:chgData name="Junseob Noh" userId="a1fdfc29-1b92-4ea4-9a3c-b9750516db07" providerId="ADAL" clId="{971351FF-3A8C-4B2A-9290-C2766F6371EE}" dt="2020-07-13T03:32:53.597" v="320" actId="2696"/>
        <pc:sldMkLst>
          <pc:docMk/>
          <pc:sldMk cId="2598322502" sldId="266"/>
        </pc:sldMkLst>
      </pc:sldChg>
      <pc:sldChg chg="del">
        <pc:chgData name="Junseob Noh" userId="a1fdfc29-1b92-4ea4-9a3c-b9750516db07" providerId="ADAL" clId="{971351FF-3A8C-4B2A-9290-C2766F6371EE}" dt="2020-07-13T03:32:53.755" v="323" actId="2696"/>
        <pc:sldMkLst>
          <pc:docMk/>
          <pc:sldMk cId="2309055110" sldId="267"/>
        </pc:sldMkLst>
      </pc:sldChg>
      <pc:sldChg chg="del">
        <pc:chgData name="Junseob Noh" userId="a1fdfc29-1b92-4ea4-9a3c-b9750516db07" providerId="ADAL" clId="{971351FF-3A8C-4B2A-9290-C2766F6371EE}" dt="2020-07-13T03:32:53.793" v="324" actId="2696"/>
        <pc:sldMkLst>
          <pc:docMk/>
          <pc:sldMk cId="3212719348" sldId="268"/>
        </pc:sldMkLst>
      </pc:sldChg>
      <pc:sldChg chg="del">
        <pc:chgData name="Junseob Noh" userId="a1fdfc29-1b92-4ea4-9a3c-b9750516db07" providerId="ADAL" clId="{971351FF-3A8C-4B2A-9290-C2766F6371EE}" dt="2020-07-13T03:32:53.502" v="317" actId="2696"/>
        <pc:sldMkLst>
          <pc:docMk/>
          <pc:sldMk cId="3741517647" sldId="2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FB35-722A-434C-998A-55361814406F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432C5-6B74-436C-BF48-7B17754A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38">
    <iact:property name="dataType"/>
    <iact:actionData xml:id="d0">
      <inkml:trace xmlns:inkml="http://www.w3.org/2003/InkML" xml:id="stk0" contextRef="#ctx0" brushRef="#br0">4392 3829 0,'0'0'7,"0"0"-3,0 11 6,0 20-2,-11 22 2,-10 21-2,-21 0 2,10 0 1,-21 21-3,0 11 2,10 31 7,32-20-16,11-117 5</inkml:trace>
    </iact:actionData>
  </iact:action>
  <iact:action type="add" startTime="42195">
    <iact:property name="dataType"/>
    <iact:actionData xml:id="d1">
      <inkml:trace xmlns:inkml="http://www.w3.org/2003/InkML" xml:id="stk1" contextRef="#ctx0" brushRef="#br0">6962 6947 0,'0'0'6,"-11"0"3,-31 11 0,-11 10 0,-64 21 0,-32 0 4,22 1-3,-54 9 5,11-20-15,22 0 7,-1-11 3,11-21 0,42-11-2,22-10 1,21-10 1,10-12-1,12-9 0,20-22 2,32-32-5,96-53 5,42 11-4,-10 43 3,95 31 7,-84 42-16,-33 32 6,0 32 3,-20 31-1,-44 32 0,-31 32-1,-42 21 2,-44 42 2,-30 32-6,-12-21 5,0-42-5,96-159 4</inkml:trace>
    </iact:actionData>
  </iact:action>
  <iact:action type="add" startTime="60432">
    <iact:property name="dataType"/>
    <iact:actionData xml:id="d2">
      <inkml:trace xmlns:inkml="http://www.w3.org/2003/InkML" xml:id="stk2" contextRef="#ctx0" brushRef="#br0">16403 6144 0,'0'0'6,"-11"10"5,0 11-4,-10 11 1,0 10 2,0 1-2,-1 20 2,1 1-2,-11 41 5,11 1-8,0 10 6,0 1-2,10-1-1,0-10 1,11-11 0,22 10 1,10-10-1,-1-21 1,12 11 7,10-11-17,21 0 7,-10-11 3,10 11-1,11 22 0,0-1-1,-85-95 2</inkml:trace>
    </iact:actionData>
  </iact:action>
  <iact:action type="add" startTime="80018">
    <iact:property name="dataType"/>
    <iact:actionData xml:id="d3">
      <inkml:trace xmlns:inkml="http://www.w3.org/2003/InkML" xml:id="stk3" contextRef="#ctx0" brushRef="#br0">19174 9294 0,'0'0'4,"0"0"6,-10 0 1,-11 0-4,-1 0 2,-20 0 0,-11 0 2,-22-11-3,-10-10 1,0 0 5,11 0-11,-32 0 9,-43-11-4,1 0 2,-12 0 8,-10 1-17,54 20 7,9 11 0,107 0-1</inkml:trace>
    </iact:actionData>
  </iact:action>
  <iact:action type="add" startTime="88069">
    <iact:property name="dataType"/>
    <iact:actionData xml:id="d4">
      <inkml:trace xmlns:inkml="http://www.w3.org/2003/InkML" xml:id="stk4" contextRef="#ctx0" brushRef="#br0">17093 9938 0,'0'0'4,"0"0"6,-11 0-1,1 0 0,-12 0-1,-9 11 0,-12 21 2,-21 21-1,-31 31 2,-1 11 2,43-21-10,0 11 8,21 20-4,11-9 3,21-1-1,32 10 2,32 12 6,31 31-17,-95-148 9</inkml:trace>
    </iact:actionData>
  </iact:action>
  <iact:action type="add" startTime="97319">
    <iact:property name="dataType"/>
    <iact:actionData xml:id="d5">
      <inkml:trace xmlns:inkml="http://www.w3.org/2003/InkML" xml:id="stk5" contextRef="#ctx0" brushRef="#br0">17528 901 0,'0'0'5,"-10"-11"4,-12 1 0,1-1 0,-21 1 0,-11 10 0,-22-11 1,-10 11-1,0 0 4,22 11-3,10-1-4,-22 1 6,-10 10-7,-10 11 4,-1-1-2,22 1 4,10 0-4,22 0 3,-1-1-2,1 1 1,10-11 1,0 0-1,11 0 0,-1 1 1,1 9 2,0 12-7,10-1 6,1 21-4,-1 1 4,11 10-4,0-11 2,0 1 9,11-12-18,-1 1 8,1 0 1,0 0-1,10-11 3,11 0 1,10 1-7,11-1 5,32 11-4,0-21 5,0-11-2,-21-11 0,-11-10-2,32 0 4,11-10-1,10 10-3,0-11 1,-32 1 2,-10-12 0,-11 1 0,0-10 1,-10-12-5,-1 1 5,-10-11 5,-11-21-15,0-10 6,-21-11 2,-10-1 2,-11 12-4,-1 10 3,-10-11-2,-42-10 3,-43 0-4,-21 32 3,32 41 0,-202 65 0,-10 62-6,116-31 7</inkml:trace>
    </iact:actionData>
  </iact:action>
  <iact:action type="add" startTime="103819">
    <iact:property name="dataType"/>
    <iact:actionData xml:id="d6">
      <inkml:trace xmlns:inkml="http://www.w3.org/2003/InkML" xml:id="stk6" contextRef="#ctx0" brushRef="#br0">16923 11672 0,'0'0'4,"0"0"5,0 0 0,0 0 0,0 0 0,0 0 1,0 0-2,0 0 1,0 0 0,-11 10 0,1 12 1,-11 9-2,-1 1 0,1 10 2,0 11-1,-11 0-1,11 0 6,-11 0-7,11-11 4,-1 0-4,-9 11 3,9-11-4,1 1 3,0-1 0,10 0 2,1 1-3,-1 9 4,0 1-6,1 0 5,-1 0-5,0 0 5,11-11-4,0-10 3,0 10-2,0 0 20,11 1-27,0-1-1,-1 0 8,12-10 0,-1 0 1,0-1 0,0 1 1,1-11-1,-1 11 1,0-11-4,0 11 4,0-11-2,1 0 1,-1 0 0,0 0 1,0 0-1,-10-10 0,0 0 0,-1-1-1,12 1 2,-1-1-1,0 1 0,0-1 0,-10 1 0,0 0 0,-1-1-1,1 1 2,-1-1-2,1 1 2,-11-11-3,0 0 4,0 0-3,0 0 0,0 0 0,0 0 2,0 0-1,0 0 0,0 0 0,11 10 2,-11-10-5</inkml:trace>
    </iact:actionData>
  </iact:action>
  <iact:action type="add" startTime="113921">
    <iact:property name="dataType"/>
    <iact:actionData xml:id="d7">
      <inkml:trace xmlns:inkml="http://www.w3.org/2003/InkML" xml:id="stk7" contextRef="#ctx0" brushRef="#br0">17029 14188 0,'0'0'6,"0"0"2,0 0 1,0 0 0,0 0 0,-10 0 0,-1 0 0,11 0 0,-11 0 1,1 0-1,-1 0 0,1 10 0,-12 1 0,12-1 0,-12 11-1,12 1 2,-1-1-4,-10 0 4,0 0-1,-1 0 1,12 0-2,-11 0 2,10 1-1,0-1 3,1 0-2,-1-11-4,0 1 3,1 10 9,-1 0-17,11-10 6,0-1 3,0 1-1,0 0 0,0 10 0,0-11-1,0 11 2,0 0-2,11 1 4,-1-1-7,1 10 6,0 1-3,-1 0 2,1 0 7,0-11-17,-1 10 11,1-9-5,-1-1 4,1 0-1,0 0 0,-1 0 0,1 0 2,0 0-5,-1 1 5,1-12-3,-1 1 2,1 10 9,10-11-19,1 1 6,-1 10 4,0 0-2,11 0 1,0 11 0,0 0-1,-32-32 1</inkml:trace>
    </iact:actionData>
  </iact:action>
  <iact:action type="add" startTime="128255">
    <iact:property name="dataType"/>
    <iact:actionData xml:id="d8">
      <inkml:trace xmlns:inkml="http://www.w3.org/2003/InkML" xml:id="stk8" contextRef="#ctx0" brushRef="#br0">19737 16450 0,'0'0'6,"-21"0"1,-11 0 3,-32 10-2,-42 1 3,-11-1 3,11 1-11,32-11 9,0-11-5,-22-10 6,-42 0-8,32 10 8,21 1-7,21 10 4,11 0 8,-11 10-18,11-10 9,11 11 1,10-11-4,0 0 4,11 0 0,10 0-2,11 0 4,0 0-6,0 0 4,11-21-2,10-21 1,21-22-1,1-10 2,10-10 0,11-33-2,10 12 2,0 9-2,1 22 1,31-10 1,11 21 1,10 20 6,22 22-17,21 11 7,-32 31 2,-11 10 0,-10 12-1,-21 9 3,-22 12-3,-21 10 2,-21 0-1,-21 0 0,-11 0 1,-32 0 1,-21 0 5,-22 0-15,-10 0 8,-21-11-2,-43 1 2,-63-1 1,74-42-1,42-10-2,1-11 4,10-11-3,21-10 3,64 21-5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80">
    <iact:property name="dataType"/>
    <iact:actionData xml:id="d0">
      <inkml:trace xmlns:inkml="http://www.w3.org/2003/InkML" xml:id="stk0" contextRef="#ctx0" brushRef="#br0">6017 2138 0,'-21'-11'4,"-64"-21"4,-32-10 1,-11 10 4,22 11-6,-21 0 2,-11 0 9,-11 10-18,-10 11 7,21 22 3,10 9 0,1 12-1,-11 20 4,21 11-8,32 21 6,21 11-4,11 21 4,11 0-5,10-1 4,11 12 6,21 10-15,10-11 10,11 11-4,22-21 4,10 32-5,43-1 5,20-31-3,1-21 1,21-1 1,32 1 0,-21-32 6,31 0-16,-31-42 8,53-1 2,-22-20 1,22-11-4,-21-11 2,-54-10-1,22-21 1,-22 0 1,1-22 0,10-10-3,-22 0 2,-31-10 1,-21-11-1,-11-22-1,-10-9 2,-11-1-3,-11 0 2,-21-11-1,-11 22 3,-21-11-1,-42 0-3,-85 1 3,21 52-1,31 42 0,-169 21-1,43 54 3,-1 31-4,22-11 2,116-21 2,96-42-4</inkml:trace>
    </iact:actionData>
  </iact:action>
  <iact:action type="add" startTime="17329">
    <iact:property name="dataType"/>
    <iact:actionData xml:id="d1">
      <inkml:trace xmlns:inkml="http://www.w3.org/2003/InkML" xml:id="stk1" contextRef="#ctx0" brushRef="#br0">2119 5214 0,'0'0'5,"0"0"5,0 0-2,0 0 1,22 10 2,10 11-2,21 0-1,32 1 2,21-1-3,-11-11 6,1-10-2,-22 0-5,32-10 6,43-11-7,0-1 5,-43 12 8,-10 10-18,20 10 9,-116-10-1</inkml:trace>
    </iact:actionData>
  </iact:action>
  <iact:action type="add" startTime="35161">
    <iact:property name="dataType"/>
    <iact:actionData xml:id="d2">
      <inkml:trace xmlns:inkml="http://www.w3.org/2003/InkML" xml:id="stk2" contextRef="#ctx0" brushRef="#br0">21309 11651 0,'0'0'5,"-21"-11"4,-1-10 0,-9 0 0,-12 0 0,1 0 1,-12-1-1,-9 1-1,-33 0 10,-31 11-17,-11 10 10,0 10-3,31 11 1,1 11 0,11 10 2,-22 22-3,0 10 3,11 10-4,-32 33 3,0 9 7,-11 22-16,32-10 7,-10 20 1,21 1 0,21 21 1,21 20 2,11-9-8,10 20 9,1-10-7,21 0 5,10 21 6,11-43-17,11 33 7,21-11 4,-1-53-5,23 10 4,-1 22 1,-11-32-4,11-21 4,43-11-4,42-10 4,-11-32-2,-42-32 0,-10-10 1,-75-32-4</inkml:trace>
    </iact:actionData>
  </iact:action>
  <iact:action type="add" startTime="35597">
    <iact:property name="dataType"/>
    <iact:actionData xml:id="d3">
      <inkml:trace xmlns:inkml="http://www.w3.org/2003/InkML" xml:id="stk3" contextRef="#ctx0" brushRef="#br0">20353 15741 0,'64'-10'3,"127"-22"5,-85 11 5,-10 0 4,84-21-16,11-11 19,-74 10-20,-42-9 10,31-75 4,0 21-14,43-21 9,-11-10-1,-32-32 3,-42 10-5,-22 22 6,-10-11-4,-11-53 2,-10 21 8,-22 11-18,-21-21 7,-10 0 2,-1 31 1,-20 0-1,-22 1-1,21 31 1,-32-10 0,-20 20 1,-12 12 0,11 10-4,11 21 5,11 10-2,-22 1 2,0 20-5,11 12 4,42 20 0,-10 1-3,10 10 2,0 10 1,1 1 3,20-1-8,11 1 7,11-1 5,10 1-17,1 0 7,-1-1 4,11-10 7</inkml:trace>
    </iact:actionData>
  </iact:action>
  <iact:action type="add" startTime="36545">
    <iact:property name="dataType"/>
    <iact:actionData xml:id="d4">
      <inkml:trace xmlns:inkml="http://www.w3.org/2003/InkML" xml:id="stk4" contextRef="#ctx0" brushRef="#br0">31599 12179 0,'0'0'5,"-10"-10"4,-12-22 1,-41-21-1,-33 0 0,-31-10 3,10 21-5,-11-1 5,-42 22 3,-21 21-14,64 21 6,-54 32 3,-31 32-1,53 10 1,10 11 1,-32 42-5,1 31 5,63-31-5,11 11 5,0 31 6,31-10-17,12 10 10,20 0-2,33 11 3,-1 42-4,22-63 3,42 0-1,42-11 2,22-21-4,-21-53 4,-22-32 4,64 11-14,74-21 8,-95-42 0,32-1-1,138-31 1,-107-11 7,-63-10-14,53-43 9,21-20-5,-74 10 5,-11-11-1,11-21 0,0-10 6,-32 10-16,-11-11 11,0-20-4,-31 31 3,-11 11-1,-22-22 1,-10 1 1,-21 0-7,0 31 9,-11 11-5,-11 10 8,-20-10-15,-12 10 7,-41-10 3,9 21-4,33 21 2,21 11 2,0 11-3,10-1 2,-10 11-1,0 0 3,-21-1-8,-22 12 7,96 10 7</inkml:trace>
    </iact:actionData>
  </iact:action>
  <iact:action type="add" startTime="44602">
    <iact:property name="dataType"/>
    <iact:actionData xml:id="d5">
      <inkml:trace xmlns:inkml="http://www.w3.org/2003/InkML" xml:id="stk5" contextRef="#ctx0" brushRef="#br0">18431 11672 0,'0'0'5,"-11"0"5,-10 0-1,0 0 1,-11 0-2,0 0 1,-10 0 0,-11-11 0,0 1-1,-11-1 1,0 1 5,-21-12-10,11 12 7,10-1-2,0-10 0,11 0 1,0 0-3,11-11 2,10 0 1,11 1-2,-1-1 2,12-10 0,-1 0-3,22-11 2,10-11-1,11 1 3,32-1-1,95-10-1,-42 22-2,-22 30 4,54 1-3,0 32-1,-43 10 7,-32 0 1,-10 11-14,-11 10 7,-11 22 0,-20 20 3,-12 1-3,-20 10 1,-22 10 2,-32 12 1,-42 20-6,-11-21 20,11-20-25,106-96-1</inkml:trace>
    </iact:actionData>
  </iact:action>
  <iact:action type="add" startTime="49357">
    <iact:property name="dataType"/>
    <iact:actionData xml:id="d6">
      <inkml:trace xmlns:inkml="http://www.w3.org/2003/InkML" xml:id="stk6" contextRef="#ctx0" brushRef="#br0">17836 13035 0,'0'0'3,"-21"-31"8,-11-12-3,0 1 1,0-11 1,-10-10-2,0-22 5,10 11-7,0-10 3,0-1 2,0 11-5,11 21 5,0 1-2,-1-1 1,1 10-3,0 12 4,0 10-4,-11 10 4,-21 11-4,-22 11 4,12 10-4,10 10 3,-1 22-1,12 21 1,10 32-1,11 10-1,21-21 0,11 11 1,10 10 0,11 11 2,10-11-3,11 1 0,11-22 1,0-11-1,-1 1 2,1-11-1,10 0 0,11-11 0,32-10-1,-21 0 2,-11 0-1,-32 0 3,-11 10-5,-10 11 1,-11 11 3,-10 10-3,-32 32 0,-32 21 1,-11-11 2,0 0-4,11-10 2,11-21 1,10 21 0,0 0-3,11 10 3,-1-21-2,1 43 2,11-1-1,31-31-1,11-42 2,21-11-1,0 0 1,-53-74-2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50">
    <iact:property name="dataType"/>
    <iact:actionData xml:id="d0">
      <inkml:trace xmlns:inkml="http://www.w3.org/2003/InkML" xml:id="stk0" contextRef="#ctx0" brushRef="#br0">20236 2349 0,'-32'0'6,"-63"0"3,-11 11 1,-1-1 3,-41 1-10,20-1 10,12-10-6,-54 0 7,-32 0-10,53 0 7,1 0-4,-107-10 3,64 10 7,21-11-17,-43-10 10,65 0-2,52-11 1,32 1 1,11-22 2,11 0-5,10-11 4,21-10-6,22-21 6,31-10-4,64-22 3,64 11 7,-53 31-17,106 0 10,21 43-3,-95 21 6,85 32-7,-22 31 4,-95 11-1,0 31 0,-22 33 0,-31 9 0,-32-20 9,-21 21-18,-33 0 9,-31-22-1,-74 12 2,-75-12 0,22-31 3,-54 0-8,-63-10 3,84-22-2</inkml:trace>
    </iact:actionData>
  </iact:action>
  <iact:action type="add" startTime="13112">
    <iact:property name="dataType"/>
    <iact:actionData xml:id="d1">
      <inkml:trace xmlns:inkml="http://www.w3.org/2003/InkML" xml:id="stk1" contextRef="#ctx0" brushRef="#br0">16456 4220 0,'0'0'5,"0"0"5,-11 32-1,-21 31 0,-10 64 0,10 21 7,0 0-14,11 21 8,0 32 0,-1-21-2,12-1 3,10 54 5,0-11-16,10 42 10,1 0-3,-11-21 2,11 43 0,-22-43 1,0 42-2,-10-20 0,11 9 1,-12 12 2,1-11-3,-11 10 3,0-10-2,22 10-3,-1-31 5,22 31-3,-1-52 3,1 31-4,10-31 5,-21-22-6,11 22 4,-11-33 8,0 1-18,0-11 10,0-20-4,0-1 5,0-21-4,0-21 4,0-32-1,0-11 1,0-20-6,0-12 6,0-20-5,0 0 6,0 0 4,0-32-16</inkml:trace>
    </iact:actionData>
  </iact:action>
  <iact:action type="add" startTime="13762">
    <iact:property name="dataType"/>
    <iact:actionData xml:id="d2">
      <inkml:trace xmlns:inkml="http://www.w3.org/2003/InkML" xml:id="stk2" contextRef="#ctx0" brushRef="#br0">15362 11619 0,'0'0'6,"11"63"3,31 96-2,22 105 10,-1-52-14,12-54 7,-11-20 0,-22-22 7,-10-42-16,-11-42 5,-10-11 5,-1-21-3,54-85 2,32-116-3,31-158 4,1-32 0,20-11-5,65-52 4,-139 306-1</inkml:trace>
    </iact:actionData>
  </iact:action>
  <iact:action type="add" startTime="17174">
    <iact:property name="dataType"/>
    <iact:actionData xml:id="d3">
      <inkml:trace xmlns:inkml="http://www.w3.org/2003/InkML" xml:id="stk3" contextRef="#ctx0" brushRef="#br0">21436 2730 0,'0'0'8,"0"0"1,0 0 1,0 0-2,0 0 1</inkml:trace>
    </iact:actionData>
  </iact:action>
  <iact:action type="add" startTime="17349">
    <iact:property name="dataType"/>
    <iact:actionData xml:id="d4">
      <inkml:trace xmlns:inkml="http://www.w3.org/2003/InkML" xml:id="stk4" contextRef="#ctx0" brushRef="#br0">21394 2867 0,'0'0'1,"0"0"9,-11 0 1,-10 0-5,-21 0 6,-12 11-5,-20-11 3,-11 0 0,-21 10-2,0 1-1,0-1 4,-11-10-2,-32 0-1,0 11 2,43-1-3,0-10 8,-11 0-10,-42-10 8,-54-1-6,75-10 2,-53 0-3,-10-11 4,73 1 8,43-1-18,21 11 9,22-11-1,-1 0 3,22 11-4,11 0 2,10-11 1,10-10 2,33-21-6,95-32 4,21 31 7,-21 11-17,74 0 8,1 11 1,-64 21 1,74 0-1,31 0 1,-84 10-2,75 11 3,-44 11-5,-73-1 5,20 22-2,33 21 0,-32 0-1,-54 0 1,-31-1 0,-22 12 0,-10-1-1,-21 22 3,-22 10 3,-31-10-11,-54 10 9,1-32-5,10-10 2,0-11 9,21-10-18,0-11 9,-21 0 0,11-10 1,0-1-2,21 1 2,10-1-3,11 1 3,0-11-2,11 0 2,0 0-2,10 0 4,1 0-5,-1 0 1,0 0 4,1 0-5,-1 0 2,11 0-1,0 0 2,0 0-1,0 0 0,0 0-1,0 0 1,-10 0 3,10 0-4,0 0 2,0 0-1,0 0-2,0 0 3,0 0-1,-11 0 1,-10 0 1,21 0-6</inkml:trace>
    </iact:actionData>
  </iact:action>
  <iact:action type="add" startTime="26632">
    <iact:property name="dataType"/>
    <iact:actionData xml:id="d5">
      <inkml:trace xmlns:inkml="http://www.w3.org/2003/InkML" xml:id="stk5" contextRef="#ctx0" brushRef="#br0">21797 3681 0,'0'0'5,"0"0"5,0 0-1,0 0 0,0 0 0,0 0 0,-10-11 0,-11 11 1,-33 0-1,-41 0 2,21 11-4,-22 10 6,0 0-7,-10 0 5,0 11 5,0-11-15,-11 11 7,11-11 2,10-10-3,1-11 2,-1-11 7,11-10-11,11 0 3,10-11 1,22 0 1,10 1-4,10-12 5,12-20-3,10-11 1,32 11 1,31-11-1,33-11 13,-11 22-22,21 10 4,64 10 6,-21 33 1,-22 10-4,32 21 3,75 42 7,-64 11-16,-43 11 8,1 10-1,-43-21 2,-32-10-2,-32-12 2,-31 22-2,-33 32 4,-21 10-6,-63-10 5,-85 0 6,84-53-17,1-22 7,-22-10 3,0-10-1,149-11 0</inkml:trace>
    </iact:actionData>
  </iact:action>
  <iact:action type="add" startTime="31012">
    <iact:property name="dataType"/>
    <iact:actionData xml:id="d6">
      <inkml:trace xmlns:inkml="http://www.w3.org/2003/InkML" xml:id="stk6" contextRef="#ctx0" brushRef="#br0">20226 5858 0,'0'0'5,"0"0"4,-11 0 1,-10 0-1,-11 0 0,0 0 1,0 0-2,0-10 1,-10-1 0,-1-10 1,1 0-2,-11 0 7,0-11-12,0 0 7,10-10-1,11 10 0,11-10 0,0-11 0,10-10 0,22-11 2,10 0-3,11 0 20,0 10-28,0 22 0,0 0 8,-1 10 1,1 0 0,0 11 0,11 11 3,31 10-7,22 21 7,10 32-5,0 31 3,-42-10 7,-33 0-16,-9 0 7,-12-10 0,-20 10 3,-22 10-4,-21 11 4,-22-10-3,1-11 3,0-11-4,-1-10 3,75-53-3</inkml:trace>
    </iact:actionData>
  </iact:action>
  <iact:action type="add" startTime="38432">
    <iact:property name="dataType"/>
    <iact:actionData xml:id="d7">
      <inkml:trace xmlns:inkml="http://www.w3.org/2003/InkML" xml:id="stk7" contextRef="#ctx0" brushRef="#br0">24803 5235 0,'0'0'4,"0"0"6,21 0-1,11 10 0,0 11 0,10 11 0,1 10 0,10 22-1,0-1 8,11 22-3,-1 21-12,-10 20 10,-21 1-5,-11-10 4,1 30-2,-22-9 3,-22 10 7,1-21-18,-11-22 9,0 1-1,-21 0 2,11-11-2,-11-10 2,10-12-2,1-9 2,-1-11-2,12-11 1,9-10 1,12-11 0,-1-11-4,0 1 5,11-11-5,0 0 4,0 0 0,0 0 0,0 0-2,0 0 1,0 0-1,0 0 2,0 0-1,0 0-1,0 0 1,0 0 1,11-11 0,0 1-1,-1-1 1,1 1 1,0-11-5,-1-1 3,1 1 0,10-10 2,-10-1 6,10-10-17,-11-11 7,12 0 4,-1-21-3,-10 0 18,-1-32-25,1-21-1,-11-10 9,-21 10 1,10 11 1,-10 10-5,-1 0 5,-9-10 6,-1 11-16,11 20 7,-11 22 2,0-11-1,11-11 0,-11 11 3,0 11-7,0 10 5,0 0-3,0 21 5,11 0-5,0 11 0,10 11 4,1-1-3,-1 1 3,11 10-3,0 0 2,21-11-1,11 11 3,11 11-7,-1 10 7,11 21-5,21 21 4,1 22 5,-1 10-16,-21 21 7,-53 54 2,-32 9 1,-31 54-1,-44-1 1,22-20-3,22-33 5,-1 43-5</inkml:trace>
    </iact:actionData>
  </iact:action>
  <iact:action type="add" startTime="50913">
    <iact:property name="dataType"/>
    <iact:actionData xml:id="d8">
      <inkml:trace xmlns:inkml="http://www.w3.org/2003/InkML" xml:id="stk8" contextRef="#ctx0" brushRef="#br0">18665 11186 0,'0'0'7,"0"0"1,0 0 1,21 0 0,11 0 0,42-11 0,22 1 0,52-12 6,-20 12-9,31-11 0,53 0 4,-63 10-1,10 0 1,22 11-2,74-10 1,-64-1 1,64 1-2,-75 10 1,1-11 0,53 1 1,10-12 0,-11 12-2,12-11 3,-54 10-5,-11 1 3,65-1 1,-44 11 0,12 0 0,-22 0 0,-42 0-4,-1 0 4,-31 11 7,10-1-16,-31 1 7,-22-11 1,-10 10 0,-21-10-1,-12 0 3,-9 0-3,-12 0 5,-10 0-8,0 0 4,0 0 0,-21 11 1,-53-1-2,-22 1 3,-63 0-4,10-11 2,-84 10 0,20 1 1,-20 10 3,20-11-9,11 1 9,-52 0 3,-12-1-15,1-10 5,-12-10 3,65 10 1,-128-11-1,107 22-1,-75-22 1,106 11 2,32 11-3,-96 10 5,97-11-7,30 1 5,-9 10 5,10-10-16,42-11 7,22 10 4,31-10-3,22 0 1,21 0 0</inkml:trace>
    </iact:actionData>
  </iact:action>
  <iact:action type="add" startTime="53939">
    <iact:property name="dataType"/>
    <iact:actionData xml:id="d9">
      <inkml:trace xmlns:inkml="http://www.w3.org/2003/InkML" xml:id="stk9" contextRef="#ctx0" brushRef="#br0">23953 9981 0,'0'0'5,"0"0"5,0 0 0,0 0-2,0 0 1,0 0 0,0 21 0,0 11 0,0 31-1,-10 0 2,-12 11-1,1-10 1,0 20 3,0 1-9,-1-1 6,1-10-1,0 0 1,10-21-2,1-10 0,10-12 1,0-10 1,0-10-2,0 0 2,0-11-1,0 0 0,0 0 0,-22-22 0,-20-20 4,-43-21-7,-96-22 22,-10 32-28,-117 43 0,32 41 6,53 1 5</inkml:trace>
    </iact:actionData>
  </iact:action>
  <iact:action type="add" startTime="63985">
    <iact:property name="dataType"/>
    <iact:actionData xml:id="d10">
      <inkml:trace xmlns:inkml="http://www.w3.org/2003/InkML" xml:id="stk10" contextRef="#ctx0" brushRef="#br0">21330 12296 0,'0'0'6,"-21"0"3,-32 0 0,-11 0 0,-32 10 0,-42 11 7,-10 0-14,10-10 7,0 0 1,0-11 0,31 0-2,1-11 2,11 0-2,10-10 3,-22 0 5,-9 0-16,9 0 10,23-11-2,30 0 1,12 1 0,-1-12 0,12-9 1,9-12-2,12-10 3,-1 0-3,22 0 1,-1 11 0,22-22 8,21-10-16,11 0 7,21 0 1,0 21-1,-21 10 3,-1 1-1,-20 10-3,-1 11 5,22 0-6,21-1 6,21 1-6,0 10 4,-21 11-1,-21 0 0,0 10 1,31 1-2,12 10 2,-12 0-1,-21 0 3,-10 10-7,-21 1 7,-1 0 3,-10-1-14,0 11 7,0 0 1,0 1 1,-1 9-2,1 1 3,11 10-3,-1 11 3,1 0-4,-11 0 2,-1 10 1,-9-10-1,-1 11-2,-10-22 4,-1 11-3,-10-1 1,0 12 1,-10-1-1,-1-10 1,-10 0-4,-11 0 5,11 0-4,-1-11 4,1 0-2,-11-10-1,0 0 2,1-1-2,-23 1 2,-9 0-2,-22 10 1,0-10 0,0-11 0,11 0 0,-1-10 0,-10-1 0,-10 1 2,-12-11-5,1 0 6,11 0-4,-1 0 2,96 0-3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2F6A0-C5BF-4844-9288-8F7F8AE79D55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65CA8-773C-4672-86C7-BF3D1D890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sp>
        <p:nvSpPr>
          <p:cNvPr id="11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8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1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754083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439904"/>
            <a:ext cx="10498667" cy="4514810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and start typing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78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4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4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4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39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65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80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23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8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6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25837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0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101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31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4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2" y="5124759"/>
            <a:ext cx="888324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38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888323" cy="57152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94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10498667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2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4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83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2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84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71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9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3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3" r:id="rId2"/>
    <p:sldLayoutId id="2147483680" r:id="rId3"/>
    <p:sldLayoutId id="2147483737" r:id="rId4"/>
    <p:sldLayoutId id="2147483738" r:id="rId5"/>
    <p:sldLayoutId id="2147483739" r:id="rId6"/>
    <p:sldLayoutId id="2147483682" r:id="rId7"/>
    <p:sldLayoutId id="2147483708" r:id="rId8"/>
    <p:sldLayoutId id="2147483700" r:id="rId9"/>
    <p:sldLayoutId id="2147483704" r:id="rId10"/>
    <p:sldLayoutId id="2147483689" r:id="rId11"/>
    <p:sldLayoutId id="2147483696" r:id="rId12"/>
    <p:sldLayoutId id="2147483690" r:id="rId13"/>
    <p:sldLayoutId id="2147483709" r:id="rId14"/>
    <p:sldLayoutId id="2147483691" r:id="rId15"/>
    <p:sldLayoutId id="2147483692" r:id="rId16"/>
    <p:sldLayoutId id="2147483706" r:id="rId17"/>
    <p:sldLayoutId id="2147483698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08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40" r:id="rId4"/>
    <p:sldLayoutId id="2147483741" r:id="rId5"/>
    <p:sldLayoutId id="2147483742" r:id="rId6"/>
    <p:sldLayoutId id="2147483714" r:id="rId7"/>
    <p:sldLayoutId id="2147483715" r:id="rId8"/>
    <p:sldLayoutId id="2147483717" r:id="rId9"/>
    <p:sldLayoutId id="2147483719" r:id="rId10"/>
    <p:sldLayoutId id="2147483721" r:id="rId11"/>
    <p:sldLayoutId id="2147483723" r:id="rId12"/>
    <p:sldLayoutId id="2147483725" r:id="rId13"/>
    <p:sldLayoutId id="2147483727" r:id="rId14"/>
    <p:sldLayoutId id="2147483729" r:id="rId15"/>
    <p:sldLayoutId id="2147483731" r:id="rId16"/>
    <p:sldLayoutId id="2147483733" r:id="rId17"/>
    <p:sldLayoutId id="214748373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9.png"/><Relationship Id="rId5" Type="http://schemas.microsoft.com/office/2011/relationships/inkAction" Target="../ink/inkAction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89B0A50-9C60-47C9-887F-1757E81569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Social Data Mining Techniques – BDAT1007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Bruno Andrade Pinto </a:t>
            </a:r>
            <a:r>
              <a:rPr lang="en-US" err="1"/>
              <a:t>Simoes</a:t>
            </a:r>
            <a:endParaRPr lang="en-US"/>
          </a:p>
          <a:p>
            <a:r>
              <a:rPr lang="en-US"/>
              <a:t>Junseob Noh</a:t>
            </a:r>
          </a:p>
          <a:p>
            <a:r>
              <a:rPr lang="en-US"/>
              <a:t>Robert Routledge</a:t>
            </a:r>
          </a:p>
          <a:p>
            <a:r>
              <a:rPr lang="en-US"/>
              <a:t>Pavel Sazonov</a:t>
            </a:r>
          </a:p>
          <a:p>
            <a:r>
              <a:rPr lang="en-US"/>
              <a:t>Saba Sultana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Assignment 3</a:t>
            </a:r>
          </a:p>
          <a:p>
            <a:r>
              <a:rPr lang="en-US" sz="2000"/>
              <a:t>Collecting RSS News Feed &amp;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1194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Analyze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FA060-80E9-4A32-8F60-B45782C73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23725"/>
            <a:ext cx="10355120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0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[if </a:t>
            </a:r>
            <a:r>
              <a:rPr lang="en-US" dirty="0" err="1"/>
              <a:t>Wordcloud</a:t>
            </a:r>
            <a:r>
              <a:rPr lang="en-US" dirty="0"/>
              <a:t>] Clean Text and Generate </a:t>
            </a:r>
            <a:r>
              <a:rPr lang="en-US" dirty="0" err="1"/>
              <a:t>Wordcluod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40700-7D44-45A3-AEF2-1571C1E1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47629"/>
            <a:ext cx="679227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5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Scrape Training Data Library for Training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490F4-54B4-4DE8-BEF0-624ABFEA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695242"/>
            <a:ext cx="10307488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1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Train Images using Azure CustomVision.ai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D5387-B847-43C6-BDEF-150D4DC7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173802"/>
            <a:ext cx="8689975" cy="47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3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Publish Trainer and Authenticate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7A3DC-DE4E-438B-B265-E1115A1B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757186"/>
            <a:ext cx="8345065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Run Images from Twitter for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E7DD-B4C6-47D6-8AD8-2A1491EC9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39215"/>
            <a:ext cx="9364382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5EFE-B3BD-4541-BAFA-3810E6DA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 – Final </a:t>
            </a:r>
            <a:r>
              <a:rPr lang="en-US" dirty="0" err="1"/>
              <a:t>Dataframe</a:t>
            </a:r>
            <a:r>
              <a:rPr lang="en-US" dirty="0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4DB7D-7C46-452B-AC35-87909BA3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429000"/>
            <a:ext cx="7392432" cy="2305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07F25-A956-4FCC-9629-5A759B07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657176"/>
            <a:ext cx="2267266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5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D4F0A-1B7C-4EBC-9A0A-41174302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595" y="2514472"/>
            <a:ext cx="418205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C0117-3047-4ACC-B9BA-C9E7DB6B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1388407"/>
            <a:ext cx="6315956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 Scrap Twitter for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6E816-42A4-478B-9FF3-7CCE495F0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491" y="2281113"/>
            <a:ext cx="3534268" cy="17814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1A5B8A-451F-4F3A-B91F-36B11C15318B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2CD6C18-F1CE-4B93-B7A7-844122ED6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71"/>
    </mc:Choice>
    <mc:Fallback xmlns="">
      <p:transition spd="slow" advTm="17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98993D-DD86-4E90-852B-D9BCC25A1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739" y="2129284"/>
            <a:ext cx="6167791" cy="3801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3F4A-5D70-4B46-ADC5-4BA819493012}"/>
              </a:ext>
            </a:extLst>
          </p:cNvPr>
          <p:cNvSpPr txBox="1"/>
          <p:nvPr/>
        </p:nvSpPr>
        <p:spPr>
          <a:xfrm>
            <a:off x="810391" y="476702"/>
            <a:ext cx="26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Get Twitter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45E9-6002-431A-B5BE-42AAEEFAF458}"/>
              </a:ext>
            </a:extLst>
          </p:cNvPr>
          <p:cNvSpPr txBox="1"/>
          <p:nvPr/>
        </p:nvSpPr>
        <p:spPr>
          <a:xfrm>
            <a:off x="1044408" y="979406"/>
            <a:ext cx="5051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Access Tweets Using the Twitter REST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access tweets from the last 6-9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request 18,000 tweets in one call</a:t>
            </a:r>
          </a:p>
          <a:p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Twitter Data Access in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 err="1"/>
              <a:t>tweepy</a:t>
            </a:r>
            <a:r>
              <a:rPr lang="en-US" sz="1600" dirty="0"/>
              <a:t>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Store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AWS RDS MySQL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C41DE-D963-46A9-96D4-C52B439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53" y="661368"/>
            <a:ext cx="4598231" cy="1052607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D5632489-E943-450F-BD79-AF07020A69F3}"/>
              </a:ext>
            </a:extLst>
          </p:cNvPr>
          <p:cNvSpPr/>
          <p:nvPr/>
        </p:nvSpPr>
        <p:spPr>
          <a:xfrm rot="669876">
            <a:off x="9370065" y="1619065"/>
            <a:ext cx="576644" cy="29225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089FD003-FA37-4ADF-B8C7-48B79E53423F}"/>
              </a:ext>
            </a:extLst>
          </p:cNvPr>
          <p:cNvSpPr/>
          <p:nvPr/>
        </p:nvSpPr>
        <p:spPr>
          <a:xfrm rot="16200000">
            <a:off x="4654278" y="2026186"/>
            <a:ext cx="2562436" cy="4487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45F39E-378F-436B-B6C4-D994E824FA6F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5360" y="305280"/>
              <a:ext cx="5758200" cy="56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6000" y="295920"/>
                <a:ext cx="5776920" cy="5677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55940D-A0E0-4716-B2D9-357D54460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0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22"/>
    </mc:Choice>
    <mc:Fallback xmlns="">
      <p:transition spd="slow" advTm="12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42EE43-4F7F-4103-B2DB-86CAD5B38A66}"/>
              </a:ext>
            </a:extLst>
          </p:cNvPr>
          <p:cNvSpPr txBox="1"/>
          <p:nvPr/>
        </p:nvSpPr>
        <p:spPr>
          <a:xfrm>
            <a:off x="810391" y="476702"/>
            <a:ext cx="282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Store Twitter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F287-FAA3-4415-98FF-DED1F3415E3F}"/>
              </a:ext>
            </a:extLst>
          </p:cNvPr>
          <p:cNvSpPr txBox="1"/>
          <p:nvPr/>
        </p:nvSpPr>
        <p:spPr>
          <a:xfrm>
            <a:off x="1044408" y="979406"/>
            <a:ext cx="5051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Amazon 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Using MySQL Free-tier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05897-BC78-43EA-BF5E-14642964269B}"/>
              </a:ext>
            </a:extLst>
          </p:cNvPr>
          <p:cNvGrpSpPr/>
          <p:nvPr/>
        </p:nvGrpSpPr>
        <p:grpSpPr>
          <a:xfrm>
            <a:off x="177420" y="1633182"/>
            <a:ext cx="6620546" cy="3201068"/>
            <a:chOff x="177420" y="1633182"/>
            <a:chExt cx="6620546" cy="32010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F937D4-FB74-4AE7-9C9F-59BAD704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420" y="1633182"/>
              <a:ext cx="6620546" cy="32010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8B97A0-F2C8-4D40-992C-52DDF0F226FE}"/>
                </a:ext>
              </a:extLst>
            </p:cNvPr>
            <p:cNvSpPr/>
            <p:nvPr/>
          </p:nvSpPr>
          <p:spPr>
            <a:xfrm>
              <a:off x="1512443" y="2229134"/>
              <a:ext cx="390029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66640D-9AAB-463D-A65B-CBB65513ECC9}"/>
                </a:ext>
              </a:extLst>
            </p:cNvPr>
            <p:cNvSpPr/>
            <p:nvPr/>
          </p:nvSpPr>
          <p:spPr>
            <a:xfrm>
              <a:off x="1295760" y="2102060"/>
              <a:ext cx="251353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CD601A-3577-4F3C-A349-BCC7D676B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81" y="3075295"/>
            <a:ext cx="5784757" cy="2980491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A7D48713-5760-4FE9-82D3-8CFB5F9A564C}"/>
              </a:ext>
            </a:extLst>
          </p:cNvPr>
          <p:cNvSpPr/>
          <p:nvPr/>
        </p:nvSpPr>
        <p:spPr>
          <a:xfrm rot="17740846">
            <a:off x="4936025" y="4247909"/>
            <a:ext cx="589377" cy="20584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F59BC-B13F-4CAC-B692-EAFEFBAB3F61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2840" y="700920"/>
              <a:ext cx="10662840" cy="513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480" y="691560"/>
                <a:ext cx="10681560" cy="5148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3A200D-D4E5-4DAA-AFBF-E7AB512CD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28"/>
    </mc:Choice>
    <mc:Fallback xmlns="">
      <p:transition spd="slow" advTm="5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D459C-FBBC-40B3-B185-A6E26F7A1ED5}"/>
              </a:ext>
            </a:extLst>
          </p:cNvPr>
          <p:cNvSpPr txBox="1"/>
          <p:nvPr/>
        </p:nvSpPr>
        <p:spPr>
          <a:xfrm>
            <a:off x="810391" y="476702"/>
            <a:ext cx="241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Run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6AC8-AD35-4F12-92B5-100749601ADE}"/>
              </a:ext>
            </a:extLst>
          </p:cNvPr>
          <p:cNvSpPr txBox="1"/>
          <p:nvPr/>
        </p:nvSpPr>
        <p:spPr>
          <a:xfrm>
            <a:off x="1044408" y="979406"/>
            <a:ext cx="50515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Keyword for getting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Order running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Get Twitter API using </a:t>
            </a:r>
            <a:r>
              <a:rPr lang="en-US" sz="1400" dirty="0" err="1"/>
              <a:t>get_oath</a:t>
            </a:r>
            <a:r>
              <a:rPr lang="en-US" sz="1400" dirty="0"/>
              <a:t>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Set keyword using </a:t>
            </a:r>
            <a:r>
              <a:rPr lang="en-US" sz="1400" dirty="0" err="1"/>
              <a:t>tweepy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tweet if it has an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there is image, store the data in the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E1E9F-2533-4078-B415-493E4F445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81" y="572042"/>
            <a:ext cx="5895407" cy="55015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55CFEF-6F87-4A00-8F42-FC169B2C8236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30320" y="484200"/>
              <a:ext cx="3590280" cy="414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0960" y="474840"/>
                <a:ext cx="3609000" cy="416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C55663-C624-4DA0-B2BE-F0529C451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81"/>
    </mc:Choice>
    <mc:Fallback xmlns="">
      <p:transition spd="slow" advTm="7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Analyze Text and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7A249-FC3F-4E13-B822-7CD8470F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176" y="1080760"/>
            <a:ext cx="195289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Load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FC688-AEA1-4B06-BBE8-75852CC0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19121"/>
            <a:ext cx="3886742" cy="151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1E8EA-CC77-45B3-BBC6-1F5AB0C8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671771"/>
            <a:ext cx="10726647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Authenticate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699A3-5039-4D31-BF70-75354D9FB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862017"/>
            <a:ext cx="7944959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02764"/>
      </p:ext>
    </p:extLst>
  </p:cSld>
  <p:clrMapOvr>
    <a:masterClrMapping/>
  </p:clrMapOvr>
</p:sld>
</file>

<file path=ppt/theme/theme1.xml><?xml version="1.0" encoding="utf-8"?>
<a:theme xmlns:a="http://schemas.openxmlformats.org/drawingml/2006/main" name="Georgian 16x9 Template A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85DC3A8-578C-4DF2-92ED-9458FCC180A8}"/>
    </a:ext>
  </a:extLst>
</a:theme>
</file>

<file path=ppt/theme/theme2.xml><?xml version="1.0" encoding="utf-8"?>
<a:theme xmlns:a="http://schemas.openxmlformats.org/drawingml/2006/main" name="Georgian 16x9 Template B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A623343-D84D-490A-95A5-04198587E1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98a0774-9d59-4c19-9116-2ccca5cd92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A55F129B3F46BFCFAF4FCC32CDA7" ma:contentTypeVersion="7" ma:contentTypeDescription="Create a new document." ma:contentTypeScope="" ma:versionID="864a0d7081d221f93c51d40b59f6d3cc">
  <xsd:schema xmlns:xsd="http://www.w3.org/2001/XMLSchema" xmlns:xs="http://www.w3.org/2001/XMLSchema" xmlns:p="http://schemas.microsoft.com/office/2006/metadata/properties" xmlns:ns2="598a0774-9d59-4c19-9116-2ccca5cd92a2" xmlns:ns3="30002ad6-b9ef-4488-999c-0641a688d5e9" targetNamespace="http://schemas.microsoft.com/office/2006/metadata/properties" ma:root="true" ma:fieldsID="186a8b5b656d85f70415c659e8449715" ns2:_="" ns3:_="">
    <xsd:import namespace="598a0774-9d59-4c19-9116-2ccca5cd92a2"/>
    <xsd:import namespace="30002ad6-b9ef-4488-999c-0641a688d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8a0774-9d59-4c19-9116-2ccca5cd92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ign-off status" ma:internalName="Sign_x002d_off_x0020_status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02ad6-b9ef-4488-999c-0641a688d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D7D0C9-4DB4-496F-B742-1A5AEA0A7883}">
  <ds:schemaRefs>
    <ds:schemaRef ds:uri="http://schemas.microsoft.com/office/2006/metadata/properties"/>
    <ds:schemaRef ds:uri="http://schemas.microsoft.com/office/infopath/2007/PartnerControls"/>
    <ds:schemaRef ds:uri="598a0774-9d59-4c19-9116-2ccca5cd92a2"/>
  </ds:schemaRefs>
</ds:datastoreItem>
</file>

<file path=customXml/itemProps2.xml><?xml version="1.0" encoding="utf-8"?>
<ds:datastoreItem xmlns:ds="http://schemas.openxmlformats.org/officeDocument/2006/customXml" ds:itemID="{C24FB138-E190-43BE-B2CB-008C2129A4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9552F-B0EE-4979-B25B-0E8ADED967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8a0774-9d59-4c19-9116-2ccca5cd92a2"/>
    <ds:schemaRef ds:uri="30002ad6-b9ef-4488-999c-0641a688d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georgian_college_PPT_template_2017_widescreen</Template>
  <TotalTime>149</TotalTime>
  <Words>212</Words>
  <Application>Microsoft Office PowerPoint</Application>
  <PresentationFormat>Widescreen</PresentationFormat>
  <Paragraphs>47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Avenir LT Std 65 Medium</vt:lpstr>
      <vt:lpstr>Arial</vt:lpstr>
      <vt:lpstr>Calibri</vt:lpstr>
      <vt:lpstr>Calibri Light</vt:lpstr>
      <vt:lpstr>Courier New</vt:lpstr>
      <vt:lpstr>Wingdings</vt:lpstr>
      <vt:lpstr>Georgian 16x9 Template A - 2017</vt:lpstr>
      <vt:lpstr>Georgian 16x9 Template B - 2017</vt:lpstr>
      <vt:lpstr>PowerPoint Presentation</vt:lpstr>
      <vt:lpstr>Project Process</vt:lpstr>
      <vt:lpstr>Step One: Scrap Twitter for Data</vt:lpstr>
      <vt:lpstr>PowerPoint Presentation</vt:lpstr>
      <vt:lpstr>PowerPoint Presentation</vt:lpstr>
      <vt:lpstr>PowerPoint Presentation</vt:lpstr>
      <vt:lpstr>Step Two: Analyze Text and Images</vt:lpstr>
      <vt:lpstr>Step Two: Load Data</vt:lpstr>
      <vt:lpstr>Step Two: Authenticate</vt:lpstr>
      <vt:lpstr>Step Two: Analyze Text</vt:lpstr>
      <vt:lpstr>Step Two: [if Wordcloud] Clean Text and Generate Wordcluod</vt:lpstr>
      <vt:lpstr>Step Two: Scrape Training Data Library for Training Images</vt:lpstr>
      <vt:lpstr>Step Two: Train Images using Azure CustomVision.ai</vt:lpstr>
      <vt:lpstr>Step Two: Publish Trainer and Authenticate Prediction</vt:lpstr>
      <vt:lpstr>Step Two: Run Images from Twitter for analysis</vt:lpstr>
      <vt:lpstr>Step Two – Final Dataframe output</vt:lpstr>
      <vt:lpstr>Display Results</vt:lpstr>
    </vt:vector>
  </TitlesOfParts>
  <Company>Georgian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Dyck</dc:creator>
  <cp:lastModifiedBy>Noh Junseob</cp:lastModifiedBy>
  <cp:revision>1</cp:revision>
  <dcterms:created xsi:type="dcterms:W3CDTF">2020-01-03T19:45:57Z</dcterms:created>
  <dcterms:modified xsi:type="dcterms:W3CDTF">2020-07-30T01:53:48Z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0x010100E256A55F129B3F46BFCFAF4FCC32CDA7</vt:lpwstr>
  </property>
</Properties>
</file>